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CE13_5AAB719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705" r:id="rId4"/>
  </p:sldMasterIdLst>
  <p:notesMasterIdLst>
    <p:notesMasterId r:id="rId42"/>
  </p:notesMasterIdLst>
  <p:sldIdLst>
    <p:sldId id="256" r:id="rId5"/>
    <p:sldId id="257" r:id="rId6"/>
    <p:sldId id="267" r:id="rId7"/>
    <p:sldId id="258" r:id="rId8"/>
    <p:sldId id="277" r:id="rId9"/>
    <p:sldId id="276" r:id="rId10"/>
    <p:sldId id="272" r:id="rId11"/>
    <p:sldId id="271" r:id="rId12"/>
    <p:sldId id="2147470872" r:id="rId13"/>
    <p:sldId id="278" r:id="rId14"/>
    <p:sldId id="279" r:id="rId15"/>
    <p:sldId id="2147470727" r:id="rId16"/>
    <p:sldId id="2147470730" r:id="rId17"/>
    <p:sldId id="2147470705" r:id="rId18"/>
    <p:sldId id="2147470863" r:id="rId19"/>
    <p:sldId id="2147470864" r:id="rId20"/>
    <p:sldId id="2147470859" r:id="rId21"/>
    <p:sldId id="2076136875" r:id="rId22"/>
    <p:sldId id="2147470856" r:id="rId23"/>
    <p:sldId id="2147470860" r:id="rId24"/>
    <p:sldId id="2147470854" r:id="rId25"/>
    <p:sldId id="420" r:id="rId26"/>
    <p:sldId id="2147470870" r:id="rId27"/>
    <p:sldId id="2147470861" r:id="rId28"/>
    <p:sldId id="2147470865" r:id="rId29"/>
    <p:sldId id="2147470866" r:id="rId30"/>
    <p:sldId id="2147470867" r:id="rId31"/>
    <p:sldId id="2147470868" r:id="rId32"/>
    <p:sldId id="2147470862" r:id="rId33"/>
    <p:sldId id="2147470871" r:id="rId34"/>
    <p:sldId id="260" r:id="rId35"/>
    <p:sldId id="280" r:id="rId36"/>
    <p:sldId id="287" r:id="rId37"/>
    <p:sldId id="264" r:id="rId38"/>
    <p:sldId id="288" r:id="rId39"/>
    <p:sldId id="265" r:id="rId40"/>
    <p:sldId id="266" r:id="rId4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03A97A50-1120-481A-8587-F95DC8B120F1}">
          <p14:sldIdLst>
            <p14:sldId id="256"/>
            <p14:sldId id="257"/>
            <p14:sldId id="267"/>
            <p14:sldId id="258"/>
            <p14:sldId id="277"/>
            <p14:sldId id="276"/>
            <p14:sldId id="272"/>
            <p14:sldId id="271"/>
            <p14:sldId id="2147470872"/>
            <p14:sldId id="278"/>
            <p14:sldId id="279"/>
            <p14:sldId id="2147470727"/>
            <p14:sldId id="2147470730"/>
            <p14:sldId id="2147470705"/>
            <p14:sldId id="2147470863"/>
            <p14:sldId id="2147470864"/>
            <p14:sldId id="2147470859"/>
            <p14:sldId id="2076136875"/>
            <p14:sldId id="2147470856"/>
            <p14:sldId id="2147470860"/>
            <p14:sldId id="2147470854"/>
            <p14:sldId id="420"/>
            <p14:sldId id="2147470870"/>
            <p14:sldId id="2147470861"/>
            <p14:sldId id="2147470865"/>
            <p14:sldId id="2147470866"/>
            <p14:sldId id="2147470867"/>
            <p14:sldId id="2147470868"/>
            <p14:sldId id="2147470862"/>
            <p14:sldId id="2147470871"/>
          </p14:sldIdLst>
        </p14:section>
        <p14:section name="Ikke-navngivet sektion" id="{A3172771-61FA-4BD0-BD4D-A99333A80721}">
          <p14:sldIdLst>
            <p14:sldId id="260"/>
            <p14:sldId id="280"/>
            <p14:sldId id="287"/>
            <p14:sldId id="264"/>
            <p14:sldId id="288"/>
            <p14:sldId id="265"/>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A98580-ABAC-28DD-2744-2E0A95C59418}" name="Alice Holmberg" initials="AH" userId="S::alho@komponent.dk::3b660c59-48e1-4483-99c4-82333f8fddb7" providerId="AD"/>
  <p188:author id="{4EC43FB3-C806-2067-9ECB-2B722450EF0A}" name="Emma Gøttge Madsen" initials="EM" userId="S::emma@komponent.dk::e70fc70e-29ab-47cf-803b-3228af6f3c7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2" d="100"/>
          <a:sy n="62" d="100"/>
        </p:scale>
        <p:origin x="44" y="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omments/modernComment_7FFFCE13_5AAB719D.xml><?xml version="1.0" encoding="utf-8"?>
<p188:cmLst xmlns:a="http://schemas.openxmlformats.org/drawingml/2006/main" xmlns:r="http://schemas.openxmlformats.org/officeDocument/2006/relationships" xmlns:p188="http://schemas.microsoft.com/office/powerpoint/2018/8/main">
  <p188:cm id="{E023620A-38DA-4D4A-9A7A-A23FDDDDD30C}" authorId="{4EC43FB3-C806-2067-9ECB-2B722450EF0A}" created="2025-02-20T11:58:02.969">
    <ac:tx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txMk cp="2">
        <ac:context len="112" hash="1522818427"/>
      </ac:txMk>
    </ac:txMkLst>
    <p188:txBody>
      <a:bodyPr/>
      <a:lstStyle/>
      <a:p>
        <a:r>
          <a:rPr lang="da-DK"/>
          <a:t>”Alene kan vi gøre så lidt; sammen kan vi gøre så meget” - Helen Keller</a:t>
        </a:r>
      </a:p>
    </p188:txBody>
  </p188:cm>
  <p188:cm id="{EAB3652B-BC82-4BA2-9296-0A4AC4456D09}" authorId="{4EC43FB3-C806-2067-9ECB-2B722450EF0A}" created="2025-02-20T12:53:07.006">
    <ac:tx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txMk cp="2" len="109">
        <ac:context len="112" hash="1522818427"/>
      </ac:txMk>
    </ac:txMkLst>
    <p188:txBody>
      <a:bodyPr/>
      <a:lstStyle/>
      <a:p>
        <a:r>
          <a:rPr lang="da-DK"/>
          <a:t>Der er enorm kraft, når en gruppe mennesker med lignende interesser samles for at arbejde hen imod de samme mål.
Idowu Koyenikan</a:t>
        </a:r>
      </a:p>
    </p188:txBody>
  </p188:cm>
  <p188:cm id="{F72AAEDB-F137-40FA-82AA-454C6AF35207}" authorId="{4EC43FB3-C806-2067-9ECB-2B722450EF0A}" created="2025-02-20T12:57:15.914">
    <ac:tx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txMk cp="2" len="109">
        <ac:context len="112" hash="1522818427"/>
      </ac:txMk>
    </ac:txMkLst>
    <p188:txBody>
      <a:bodyPr/>
      <a:lstStyle/>
      <a:p>
        <a:r>
          <a:rPr lang="da-DK"/>
          <a:t>“Samarbejde er at opbygge broer mellem forskellige perspektiver.” – Tony D. Sampson
</a:t>
        </a:r>
      </a:p>
    </p188:txBody>
  </p188:cm>
  <p188:cm id="{0E4DD379-4F76-4210-9203-64D355C46732}" authorId="{4EC43FB3-C806-2067-9ECB-2B722450EF0A}" created="2025-02-20T12:57:39.607">
    <ac:de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deMkLst>
    <p188:txBody>
      <a:bodyPr/>
      <a:lstStyle/>
      <a:p>
        <a:r>
          <a:rPr lang="da-DK"/>
          <a:t>“At samarbejde er at arbejde med andre for at opnå noget, som vi ikke kan gøre på egen hånd.” – Diane Ravitch
</a:t>
        </a:r>
      </a:p>
    </p188:txBody>
  </p188:cm>
  <p188:cm id="{6795B44B-211C-41F3-A9EB-0C526614042B}" authorId="{4EC43FB3-C806-2067-9ECB-2B722450EF0A}" created="2025-02-20T13:03:19.064">
    <ac:de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deMkLst>
    <p188:txBody>
      <a:bodyPr/>
      <a:lstStyle/>
      <a:p>
        <a:r>
          <a:rPr lang="da-DK"/>
          <a:t>“Samarbejde er værdifuldt fordi det bidrager med forskellige perspektiver og erfaringer.” – Ukendt 
</a:t>
        </a:r>
      </a:p>
    </p188:txBody>
  </p188:cm>
  <p188:cm id="{7FB536E9-EDDF-4CF8-9807-4D4DF494055D}" authorId="{4EC43FB3-C806-2067-9ECB-2B722450EF0A}" created="2025-02-20T13:03:48.496">
    <ac:de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deMkLst>
    <p188:txBody>
      <a:bodyPr/>
      <a:lstStyle/>
      <a:p>
        <a:r>
          <a:rPr lang="da-DK"/>
          <a:t>“Samarbejde er at opbygge broer mellem mennesker og idéer.” – Rick Warren
</a:t>
        </a:r>
      </a:p>
    </p188:txBody>
  </p188:cm>
  <p188:cm id="{1F11061D-954F-4FCF-9CC0-B3484F10EF36}" authorId="{4EC43FB3-C806-2067-9ECB-2B722450EF0A}" created="2025-02-20T13:04:06.618">
    <ac:de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deMkLst>
    <p188:txBody>
      <a:bodyPr/>
      <a:lstStyle/>
      <a:p>
        <a:r>
          <a:rPr lang="da-DK"/>
          <a:t>“Hvis du vil gå hurtigt, så gå alene. Hvis du vil gå langt, så gå sammen.” – Afrikansk ordsprog</a:t>
        </a:r>
      </a:p>
    </p188:txBody>
  </p188:cm>
  <p188:cm id="{6AB18047-642B-47EF-AB0D-58D74CE01710}" authorId="{6BA98580-ABAC-28DD-2744-2E0A95C59418}" created="2025-02-21T08:17:25.564">
    <ac:deMkLst xmlns:ac="http://schemas.microsoft.com/office/drawing/2013/main/command">
      <pc:docMk xmlns:pc="http://schemas.microsoft.com/office/powerpoint/2013/main/command"/>
      <pc:sldMk xmlns:pc="http://schemas.microsoft.com/office/powerpoint/2013/main/command" cId="1614444447" sldId="2147470840"/>
      <ac:spMk id="13" creationId="{8167D637-D8C9-9666-B80F-6FFC03B65E56}"/>
    </ac:deMkLst>
    <p188:txBody>
      <a:bodyPr/>
      <a:lstStyle/>
      <a:p>
        <a:r>
          <a:rPr lang="da-DK"/>
          <a:t>“At samarbejde er at arbejde med andre for at opnå noget, som vi ikke kan gøre på egen hånd.” – Diane Ravitch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3CF1E-C6DD-4232-B8BD-0DF4E460DCB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da-DK"/>
        </a:p>
      </dgm:t>
    </dgm:pt>
    <dgm:pt modelId="{E5A27405-2843-49A8-B207-58340430319B}">
      <dgm:prSet phldrT="[Tekst]" custT="1"/>
      <dgm:spPr>
        <a:solidFill>
          <a:schemeClr val="accent6">
            <a:lumMod val="75000"/>
          </a:schemeClr>
        </a:solidFill>
      </dgm:spPr>
      <dgm:t>
        <a:bodyPr/>
        <a:lstStyle/>
        <a:p>
          <a:r>
            <a:rPr lang="da-DK" sz="2000" i="0" dirty="0">
              <a:effectLst/>
              <a:latin typeface="Times New Roman" panose="02020603050405020304" pitchFamily="18" charset="0"/>
              <a:ea typeface="Calibri" panose="020F0502020204030204" pitchFamily="34" charset="0"/>
            </a:rPr>
            <a:t>Aftale om et Grønt Danmark</a:t>
          </a:r>
          <a:endParaRPr lang="da-DK" sz="2000" i="0" dirty="0"/>
        </a:p>
      </dgm:t>
    </dgm:pt>
    <dgm:pt modelId="{08DEE5DC-506C-43EB-BF68-336EF479534A}" type="parTrans" cxnId="{34D2F4BF-070D-4413-B8BB-EA91AD3453A1}">
      <dgm:prSet/>
      <dgm:spPr/>
      <dgm:t>
        <a:bodyPr/>
        <a:lstStyle/>
        <a:p>
          <a:endParaRPr lang="da-DK"/>
        </a:p>
      </dgm:t>
    </dgm:pt>
    <dgm:pt modelId="{A7A454CB-1F20-4018-8F44-A0DEE9B3E735}" type="sibTrans" cxnId="{34D2F4BF-070D-4413-B8BB-EA91AD3453A1}">
      <dgm:prSet/>
      <dgm:spPr/>
      <dgm:t>
        <a:bodyPr/>
        <a:lstStyle/>
        <a:p>
          <a:endParaRPr lang="da-DK"/>
        </a:p>
      </dgm:t>
    </dgm:pt>
    <dgm:pt modelId="{0F621B2A-96E1-4E9A-A1AA-96FFF53D1D98}">
      <dgm:prSet phldrT="[Tekst]" custT="1"/>
      <dgm:spPr>
        <a:solidFill>
          <a:schemeClr val="accent6">
            <a:lumMod val="75000"/>
          </a:schemeClr>
        </a:solidFill>
      </dgm:spPr>
      <dgm:t>
        <a:bodyPr/>
        <a:lstStyle/>
        <a:p>
          <a:r>
            <a:rPr lang="da-DK" sz="2000" dirty="0">
              <a:latin typeface="Times New Roman" panose="02020603050405020304" pitchFamily="18" charset="0"/>
              <a:cs typeface="Times New Roman" panose="02020603050405020304" pitchFamily="18" charset="0"/>
            </a:rPr>
            <a:t>Aftale om Implementering af et Grønt Danmark </a:t>
          </a:r>
        </a:p>
      </dgm:t>
    </dgm:pt>
    <dgm:pt modelId="{E2791842-98B2-4C0E-B440-61A35AFA51FA}" type="parTrans" cxnId="{34DD4214-BBC9-4257-89B6-455C367D5432}">
      <dgm:prSet/>
      <dgm:spPr/>
      <dgm:t>
        <a:bodyPr/>
        <a:lstStyle/>
        <a:p>
          <a:endParaRPr lang="da-DK"/>
        </a:p>
      </dgm:t>
    </dgm:pt>
    <dgm:pt modelId="{B959CD2F-CBAC-4EF0-91E9-F82C5D103BAB}" type="sibTrans" cxnId="{34DD4214-BBC9-4257-89B6-455C367D5432}">
      <dgm:prSet/>
      <dgm:spPr/>
      <dgm:t>
        <a:bodyPr/>
        <a:lstStyle/>
        <a:p>
          <a:endParaRPr lang="da-DK"/>
        </a:p>
      </dgm:t>
    </dgm:pt>
    <dgm:pt modelId="{5BDC562C-0A5A-4EBA-AA4D-EC73ABC5807B}">
      <dgm:prSet phldrT="[Tekst]" custT="1"/>
      <dgm:spPr>
        <a:solidFill>
          <a:schemeClr val="accent6">
            <a:lumMod val="75000"/>
          </a:schemeClr>
        </a:solidFill>
        <a:ln>
          <a:solidFill>
            <a:schemeClr val="bg1"/>
          </a:solidFill>
        </a:ln>
      </dgm:spPr>
      <dgm:t>
        <a:bodyPr/>
        <a:lstStyle/>
        <a:p>
          <a:r>
            <a:rPr lang="da-DK" sz="2000" dirty="0">
              <a:latin typeface="Times New Roman" panose="02020603050405020304" pitchFamily="18" charset="0"/>
              <a:cs typeface="Times New Roman" panose="02020603050405020304" pitchFamily="18" charset="0"/>
            </a:rPr>
            <a:t>Rammeaftale </a:t>
          </a:r>
        </a:p>
      </dgm:t>
    </dgm:pt>
    <dgm:pt modelId="{6DCA6087-847C-4955-9468-22B4B3855F63}" type="parTrans" cxnId="{E9C60798-01CD-472B-B6AD-BED5E5A8FF04}">
      <dgm:prSet/>
      <dgm:spPr/>
      <dgm:t>
        <a:bodyPr/>
        <a:lstStyle/>
        <a:p>
          <a:endParaRPr lang="da-DK"/>
        </a:p>
      </dgm:t>
    </dgm:pt>
    <dgm:pt modelId="{23A90831-4A08-4F0D-B971-FF2FF8C133B0}" type="sibTrans" cxnId="{E9C60798-01CD-472B-B6AD-BED5E5A8FF04}">
      <dgm:prSet/>
      <dgm:spPr/>
      <dgm:t>
        <a:bodyPr/>
        <a:lstStyle/>
        <a:p>
          <a:endParaRPr lang="da-DK"/>
        </a:p>
      </dgm:t>
    </dgm:pt>
    <dgm:pt modelId="{70D7CF2B-CC29-469B-B54B-4A61AF3C69FE}" type="pres">
      <dgm:prSet presAssocID="{27D3CF1E-C6DD-4232-B8BD-0DF4E460DCB2}" presName="Name0" presStyleCnt="0">
        <dgm:presLayoutVars>
          <dgm:dir/>
          <dgm:resizeHandles val="exact"/>
        </dgm:presLayoutVars>
      </dgm:prSet>
      <dgm:spPr/>
    </dgm:pt>
    <dgm:pt modelId="{1511B270-5BB7-461A-A7CC-F3623585DE3E}" type="pres">
      <dgm:prSet presAssocID="{E5A27405-2843-49A8-B207-58340430319B}" presName="node" presStyleLbl="node1" presStyleIdx="0" presStyleCnt="3" custScaleX="91103">
        <dgm:presLayoutVars>
          <dgm:bulletEnabled val="1"/>
        </dgm:presLayoutVars>
      </dgm:prSet>
      <dgm:spPr/>
    </dgm:pt>
    <dgm:pt modelId="{7CB3F766-0F4F-4E6C-8150-F4FEC8C8CC1D}" type="pres">
      <dgm:prSet presAssocID="{A7A454CB-1F20-4018-8F44-A0DEE9B3E735}" presName="sibTrans" presStyleCnt="0"/>
      <dgm:spPr/>
    </dgm:pt>
    <dgm:pt modelId="{4DC95A93-7D76-4032-A167-00416137EDD6}" type="pres">
      <dgm:prSet presAssocID="{0F621B2A-96E1-4E9A-A1AA-96FFF53D1D98}" presName="node" presStyleLbl="node1" presStyleIdx="1" presStyleCnt="3" custScaleX="98832">
        <dgm:presLayoutVars>
          <dgm:bulletEnabled val="1"/>
        </dgm:presLayoutVars>
      </dgm:prSet>
      <dgm:spPr/>
    </dgm:pt>
    <dgm:pt modelId="{5914F0FC-1E54-42E3-A2DA-04A2ED1A534A}" type="pres">
      <dgm:prSet presAssocID="{B959CD2F-CBAC-4EF0-91E9-F82C5D103BAB}" presName="sibTrans" presStyleCnt="0"/>
      <dgm:spPr/>
    </dgm:pt>
    <dgm:pt modelId="{0A9B7A4B-4953-4476-B00E-2846036B87F4}" type="pres">
      <dgm:prSet presAssocID="{5BDC562C-0A5A-4EBA-AA4D-EC73ABC5807B}" presName="node" presStyleLbl="node1" presStyleIdx="2" presStyleCnt="3" custScaleX="98420" custLinFactNeighborX="1901">
        <dgm:presLayoutVars>
          <dgm:bulletEnabled val="1"/>
        </dgm:presLayoutVars>
      </dgm:prSet>
      <dgm:spPr/>
    </dgm:pt>
  </dgm:ptLst>
  <dgm:cxnLst>
    <dgm:cxn modelId="{EF4B0E00-BA9F-465D-910E-C6A769C2A071}" type="presOf" srcId="{0F621B2A-96E1-4E9A-A1AA-96FFF53D1D98}" destId="{4DC95A93-7D76-4032-A167-00416137EDD6}" srcOrd="0" destOrd="0" presId="urn:microsoft.com/office/officeart/2005/8/layout/hList6"/>
    <dgm:cxn modelId="{34DD4214-BBC9-4257-89B6-455C367D5432}" srcId="{27D3CF1E-C6DD-4232-B8BD-0DF4E460DCB2}" destId="{0F621B2A-96E1-4E9A-A1AA-96FFF53D1D98}" srcOrd="1" destOrd="0" parTransId="{E2791842-98B2-4C0E-B440-61A35AFA51FA}" sibTransId="{B959CD2F-CBAC-4EF0-91E9-F82C5D103BAB}"/>
    <dgm:cxn modelId="{89079425-4AC8-4A36-AFCB-0FE3E6ADA18A}" type="presOf" srcId="{5BDC562C-0A5A-4EBA-AA4D-EC73ABC5807B}" destId="{0A9B7A4B-4953-4476-B00E-2846036B87F4}" srcOrd="0" destOrd="0" presId="urn:microsoft.com/office/officeart/2005/8/layout/hList6"/>
    <dgm:cxn modelId="{F4F08F7A-EAB8-4861-B9C9-87326140068E}" type="presOf" srcId="{27D3CF1E-C6DD-4232-B8BD-0DF4E460DCB2}" destId="{70D7CF2B-CC29-469B-B54B-4A61AF3C69FE}" srcOrd="0" destOrd="0" presId="urn:microsoft.com/office/officeart/2005/8/layout/hList6"/>
    <dgm:cxn modelId="{E9C60798-01CD-472B-B6AD-BED5E5A8FF04}" srcId="{27D3CF1E-C6DD-4232-B8BD-0DF4E460DCB2}" destId="{5BDC562C-0A5A-4EBA-AA4D-EC73ABC5807B}" srcOrd="2" destOrd="0" parTransId="{6DCA6087-847C-4955-9468-22B4B3855F63}" sibTransId="{23A90831-4A08-4F0D-B971-FF2FF8C133B0}"/>
    <dgm:cxn modelId="{34D2F4BF-070D-4413-B8BB-EA91AD3453A1}" srcId="{27D3CF1E-C6DD-4232-B8BD-0DF4E460DCB2}" destId="{E5A27405-2843-49A8-B207-58340430319B}" srcOrd="0" destOrd="0" parTransId="{08DEE5DC-506C-43EB-BF68-336EF479534A}" sibTransId="{A7A454CB-1F20-4018-8F44-A0DEE9B3E735}"/>
    <dgm:cxn modelId="{C146ADDC-15A4-458C-8A83-ED6623EB0884}" type="presOf" srcId="{E5A27405-2843-49A8-B207-58340430319B}" destId="{1511B270-5BB7-461A-A7CC-F3623585DE3E}" srcOrd="0" destOrd="0" presId="urn:microsoft.com/office/officeart/2005/8/layout/hList6"/>
    <dgm:cxn modelId="{FDB82F61-BB64-4F89-A9DB-6B3AF06B1F50}" type="presParOf" srcId="{70D7CF2B-CC29-469B-B54B-4A61AF3C69FE}" destId="{1511B270-5BB7-461A-A7CC-F3623585DE3E}" srcOrd="0" destOrd="0" presId="urn:microsoft.com/office/officeart/2005/8/layout/hList6"/>
    <dgm:cxn modelId="{048FFF5C-8490-4769-811F-4211BF8EFF4D}" type="presParOf" srcId="{70D7CF2B-CC29-469B-B54B-4A61AF3C69FE}" destId="{7CB3F766-0F4F-4E6C-8150-F4FEC8C8CC1D}" srcOrd="1" destOrd="0" presId="urn:microsoft.com/office/officeart/2005/8/layout/hList6"/>
    <dgm:cxn modelId="{100D9ECD-2433-40CC-9861-81D6DFA6EA74}" type="presParOf" srcId="{70D7CF2B-CC29-469B-B54B-4A61AF3C69FE}" destId="{4DC95A93-7D76-4032-A167-00416137EDD6}" srcOrd="2" destOrd="0" presId="urn:microsoft.com/office/officeart/2005/8/layout/hList6"/>
    <dgm:cxn modelId="{D6299C9D-DB35-4DC5-9713-3C32936FDDF4}" type="presParOf" srcId="{70D7CF2B-CC29-469B-B54B-4A61AF3C69FE}" destId="{5914F0FC-1E54-42E3-A2DA-04A2ED1A534A}" srcOrd="3" destOrd="0" presId="urn:microsoft.com/office/officeart/2005/8/layout/hList6"/>
    <dgm:cxn modelId="{469B7448-D098-426E-9663-D1762A906E71}" type="presParOf" srcId="{70D7CF2B-CC29-469B-B54B-4A61AF3C69FE}" destId="{0A9B7A4B-4953-4476-B00E-2846036B87F4}" srcOrd="4"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8833AC-2483-4541-B53F-334C095C9E26}"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da-DK"/>
        </a:p>
      </dgm:t>
    </dgm:pt>
    <dgm:pt modelId="{FAAAE801-D0D0-40A9-A6FB-EBB8E7B3BE64}">
      <dgm:prSet phldrT="[Tekst]"/>
      <dgm:spPr>
        <a:ln>
          <a:solidFill>
            <a:schemeClr val="accent6">
              <a:lumMod val="75000"/>
            </a:schemeClr>
          </a:solidFill>
        </a:ln>
      </dgm:spPr>
      <dgm:t>
        <a:bodyPr/>
        <a:lstStyle/>
        <a:p>
          <a:r>
            <a:rPr lang="da-DK" dirty="0">
              <a:latin typeface="Times New Roman" panose="02020603050405020304" pitchFamily="18" charset="0"/>
              <a:cs typeface="Times New Roman" panose="02020603050405020304" pitchFamily="18" charset="0"/>
            </a:rPr>
            <a:t>Ministeriet for Grøn Trepart</a:t>
          </a:r>
        </a:p>
      </dgm:t>
    </dgm:pt>
    <dgm:pt modelId="{B2645027-4D00-4F80-8F87-0CF757CFDDCA}" type="parTrans" cxnId="{1F9DF736-D472-48BD-878F-5A01DBFB1747}">
      <dgm:prSet/>
      <dgm:spPr/>
      <dgm:t>
        <a:bodyPr/>
        <a:lstStyle/>
        <a:p>
          <a:endParaRPr lang="da-DK"/>
        </a:p>
      </dgm:t>
    </dgm:pt>
    <dgm:pt modelId="{DB11FBFA-F380-478B-A07F-F7C2CAC5CA59}" type="sibTrans" cxnId="{1F9DF736-D472-48BD-878F-5A01DBFB1747}">
      <dgm:prSet/>
      <dgm:spPr/>
      <dgm:t>
        <a:bodyPr/>
        <a:lstStyle/>
        <a:p>
          <a:endParaRPr lang="da-DK"/>
        </a:p>
      </dgm:t>
    </dgm:pt>
    <dgm:pt modelId="{3034C2E5-35BA-4C77-9D02-B9FAEEDC396F}">
      <dgm:prSet phldrT="[Tekst]"/>
      <dgm:spPr>
        <a:ln>
          <a:solidFill>
            <a:schemeClr val="accent6">
              <a:lumMod val="75000"/>
            </a:schemeClr>
          </a:solidFill>
        </a:ln>
      </dgm:spPr>
      <dgm:t>
        <a:bodyPr/>
        <a:lstStyle/>
        <a:p>
          <a:r>
            <a:rPr lang="da-DK" dirty="0">
              <a:latin typeface="Times New Roman" panose="02020603050405020304" pitchFamily="18" charset="0"/>
              <a:cs typeface="Times New Roman" panose="02020603050405020304" pitchFamily="18" charset="0"/>
            </a:rPr>
            <a:t>Politisk Forum for Arealudtagning</a:t>
          </a:r>
        </a:p>
      </dgm:t>
    </dgm:pt>
    <dgm:pt modelId="{9321FBC6-D194-488C-83CF-6AAF2583D3B5}" type="parTrans" cxnId="{C4B3472D-D3C7-4806-BF29-7F0A0569A948}">
      <dgm:prSet/>
      <dgm:spPr/>
      <dgm:t>
        <a:bodyPr/>
        <a:lstStyle/>
        <a:p>
          <a:endParaRPr lang="da-DK"/>
        </a:p>
      </dgm:t>
    </dgm:pt>
    <dgm:pt modelId="{78F8F0E8-611E-42C2-85C2-FF62A30AACA0}" type="sibTrans" cxnId="{C4B3472D-D3C7-4806-BF29-7F0A0569A948}">
      <dgm:prSet/>
      <dgm:spPr/>
      <dgm:t>
        <a:bodyPr/>
        <a:lstStyle/>
        <a:p>
          <a:endParaRPr lang="da-DK"/>
        </a:p>
      </dgm:t>
    </dgm:pt>
    <dgm:pt modelId="{C1B5536F-B300-4C3B-8730-CEE12481C655}">
      <dgm:prSet phldrT="[Tekst]"/>
      <dgm:spPr>
        <a:ln>
          <a:solidFill>
            <a:schemeClr val="accent6">
              <a:lumMod val="75000"/>
            </a:schemeClr>
          </a:solidFill>
        </a:ln>
      </dgm:spPr>
      <dgm:t>
        <a:bodyPr/>
        <a:lstStyle/>
        <a:p>
          <a:r>
            <a:rPr lang="da-DK" dirty="0">
              <a:latin typeface="Times New Roman" panose="02020603050405020304" pitchFamily="18" charset="0"/>
              <a:cs typeface="Times New Roman" panose="02020603050405020304" pitchFamily="18" charset="0"/>
            </a:rPr>
            <a:t>Styregruppe for Arealudtag</a:t>
          </a:r>
        </a:p>
      </dgm:t>
    </dgm:pt>
    <dgm:pt modelId="{F799F2B2-1B82-438A-B324-7C4E054FC8B4}" type="parTrans" cxnId="{8286B012-0028-4E40-90B2-13887E475628}">
      <dgm:prSet/>
      <dgm:spPr/>
      <dgm:t>
        <a:bodyPr/>
        <a:lstStyle/>
        <a:p>
          <a:endParaRPr lang="da-DK"/>
        </a:p>
      </dgm:t>
    </dgm:pt>
    <dgm:pt modelId="{D0B6F36A-C060-407F-8816-061A10F86DA8}" type="sibTrans" cxnId="{8286B012-0028-4E40-90B2-13887E475628}">
      <dgm:prSet/>
      <dgm:spPr/>
      <dgm:t>
        <a:bodyPr/>
        <a:lstStyle/>
        <a:p>
          <a:endParaRPr lang="da-DK"/>
        </a:p>
      </dgm:t>
    </dgm:pt>
    <dgm:pt modelId="{36EE29EC-D540-4B44-A95C-A855D7C4BC02}">
      <dgm:prSet phldrT="[Tekst]"/>
      <dgm:spPr>
        <a:ln>
          <a:solidFill>
            <a:schemeClr val="accent6">
              <a:lumMod val="75000"/>
            </a:schemeClr>
          </a:solidFill>
        </a:ln>
      </dgm:spPr>
      <dgm:t>
        <a:bodyPr/>
        <a:lstStyle/>
        <a:p>
          <a:r>
            <a:rPr lang="da-DK" dirty="0">
              <a:latin typeface="Times New Roman" panose="02020603050405020304" pitchFamily="18" charset="0"/>
              <a:cs typeface="Times New Roman" panose="02020603050405020304" pitchFamily="18" charset="0"/>
            </a:rPr>
            <a:t>Task Force Arealudtag Syddanmark</a:t>
          </a:r>
        </a:p>
      </dgm:t>
    </dgm:pt>
    <dgm:pt modelId="{EC03583E-2E18-45C7-837A-6A832C55F559}" type="parTrans" cxnId="{AEDE5E54-E7E8-4890-ADC1-F2D88888ACD7}">
      <dgm:prSet/>
      <dgm:spPr/>
      <dgm:t>
        <a:bodyPr/>
        <a:lstStyle/>
        <a:p>
          <a:endParaRPr lang="da-DK"/>
        </a:p>
      </dgm:t>
    </dgm:pt>
    <dgm:pt modelId="{76CD2877-626D-4F6C-8661-674FBD9BD095}" type="sibTrans" cxnId="{AEDE5E54-E7E8-4890-ADC1-F2D88888ACD7}">
      <dgm:prSet/>
      <dgm:spPr/>
      <dgm:t>
        <a:bodyPr/>
        <a:lstStyle/>
        <a:p>
          <a:endParaRPr lang="da-DK"/>
        </a:p>
      </dgm:t>
    </dgm:pt>
    <dgm:pt modelId="{E334AB88-4E4F-4660-81F7-50760AA6E096}" type="pres">
      <dgm:prSet presAssocID="{808833AC-2483-4541-B53F-334C095C9E26}" presName="compositeShape" presStyleCnt="0">
        <dgm:presLayoutVars>
          <dgm:dir/>
          <dgm:resizeHandles/>
        </dgm:presLayoutVars>
      </dgm:prSet>
      <dgm:spPr/>
    </dgm:pt>
    <dgm:pt modelId="{26BE1000-CDBA-4C1E-8DBC-8349A3B88AA0}" type="pres">
      <dgm:prSet presAssocID="{808833AC-2483-4541-B53F-334C095C9E26}" presName="pyramid" presStyleLbl="node1" presStyleIdx="0" presStyleCnt="1"/>
      <dgm:spPr>
        <a:solidFill>
          <a:schemeClr val="accent6">
            <a:lumMod val="75000"/>
          </a:schemeClr>
        </a:solidFill>
      </dgm:spPr>
    </dgm:pt>
    <dgm:pt modelId="{E8AB2DD8-CC4A-4918-9196-E8D671DF642C}" type="pres">
      <dgm:prSet presAssocID="{808833AC-2483-4541-B53F-334C095C9E26}" presName="theList" presStyleCnt="0"/>
      <dgm:spPr/>
    </dgm:pt>
    <dgm:pt modelId="{9470098F-B1DA-4E4C-93B8-4982524475B4}" type="pres">
      <dgm:prSet presAssocID="{FAAAE801-D0D0-40A9-A6FB-EBB8E7B3BE64}" presName="aNode" presStyleLbl="fgAcc1" presStyleIdx="0" presStyleCnt="4">
        <dgm:presLayoutVars>
          <dgm:bulletEnabled val="1"/>
        </dgm:presLayoutVars>
      </dgm:prSet>
      <dgm:spPr/>
    </dgm:pt>
    <dgm:pt modelId="{80D1A0AF-777C-4ECC-A77B-F28792B2E3EC}" type="pres">
      <dgm:prSet presAssocID="{FAAAE801-D0D0-40A9-A6FB-EBB8E7B3BE64}" presName="aSpace" presStyleCnt="0"/>
      <dgm:spPr/>
    </dgm:pt>
    <dgm:pt modelId="{FFB2FFB4-D104-44E0-A9DF-0E68B98DB4A5}" type="pres">
      <dgm:prSet presAssocID="{3034C2E5-35BA-4C77-9D02-B9FAEEDC396F}" presName="aNode" presStyleLbl="fgAcc1" presStyleIdx="1" presStyleCnt="4">
        <dgm:presLayoutVars>
          <dgm:bulletEnabled val="1"/>
        </dgm:presLayoutVars>
      </dgm:prSet>
      <dgm:spPr/>
    </dgm:pt>
    <dgm:pt modelId="{961A9BA3-7724-4DAB-94BE-E9CC3F1FE032}" type="pres">
      <dgm:prSet presAssocID="{3034C2E5-35BA-4C77-9D02-B9FAEEDC396F}" presName="aSpace" presStyleCnt="0"/>
      <dgm:spPr/>
    </dgm:pt>
    <dgm:pt modelId="{6016CBEE-9AEB-46BD-9365-B5F874CBAC3A}" type="pres">
      <dgm:prSet presAssocID="{C1B5536F-B300-4C3B-8730-CEE12481C655}" presName="aNode" presStyleLbl="fgAcc1" presStyleIdx="2" presStyleCnt="4">
        <dgm:presLayoutVars>
          <dgm:bulletEnabled val="1"/>
        </dgm:presLayoutVars>
      </dgm:prSet>
      <dgm:spPr/>
    </dgm:pt>
    <dgm:pt modelId="{1D8359D4-738F-4801-BE99-590F2C5F66DA}" type="pres">
      <dgm:prSet presAssocID="{C1B5536F-B300-4C3B-8730-CEE12481C655}" presName="aSpace" presStyleCnt="0"/>
      <dgm:spPr/>
    </dgm:pt>
    <dgm:pt modelId="{A0B22D74-85EB-4C68-8C98-BCCF9358874D}" type="pres">
      <dgm:prSet presAssocID="{36EE29EC-D540-4B44-A95C-A855D7C4BC02}" presName="aNode" presStyleLbl="fgAcc1" presStyleIdx="3" presStyleCnt="4">
        <dgm:presLayoutVars>
          <dgm:bulletEnabled val="1"/>
        </dgm:presLayoutVars>
      </dgm:prSet>
      <dgm:spPr/>
    </dgm:pt>
    <dgm:pt modelId="{7F3890BC-4C5D-4075-BF9C-E697558B1F45}" type="pres">
      <dgm:prSet presAssocID="{36EE29EC-D540-4B44-A95C-A855D7C4BC02}" presName="aSpace" presStyleCnt="0"/>
      <dgm:spPr/>
    </dgm:pt>
  </dgm:ptLst>
  <dgm:cxnLst>
    <dgm:cxn modelId="{8286B012-0028-4E40-90B2-13887E475628}" srcId="{808833AC-2483-4541-B53F-334C095C9E26}" destId="{C1B5536F-B300-4C3B-8730-CEE12481C655}" srcOrd="2" destOrd="0" parTransId="{F799F2B2-1B82-438A-B324-7C4E054FC8B4}" sibTransId="{D0B6F36A-C060-407F-8816-061A10F86DA8}"/>
    <dgm:cxn modelId="{96B4F11B-9A12-481B-8E5F-76A23C4B758F}" type="presOf" srcId="{FAAAE801-D0D0-40A9-A6FB-EBB8E7B3BE64}" destId="{9470098F-B1DA-4E4C-93B8-4982524475B4}" srcOrd="0" destOrd="0" presId="urn:microsoft.com/office/officeart/2005/8/layout/pyramid2"/>
    <dgm:cxn modelId="{C4B3472D-D3C7-4806-BF29-7F0A0569A948}" srcId="{808833AC-2483-4541-B53F-334C095C9E26}" destId="{3034C2E5-35BA-4C77-9D02-B9FAEEDC396F}" srcOrd="1" destOrd="0" parTransId="{9321FBC6-D194-488C-83CF-6AAF2583D3B5}" sibTransId="{78F8F0E8-611E-42C2-85C2-FF62A30AACA0}"/>
    <dgm:cxn modelId="{1F9DF736-D472-48BD-878F-5A01DBFB1747}" srcId="{808833AC-2483-4541-B53F-334C095C9E26}" destId="{FAAAE801-D0D0-40A9-A6FB-EBB8E7B3BE64}" srcOrd="0" destOrd="0" parTransId="{B2645027-4D00-4F80-8F87-0CF757CFDDCA}" sibTransId="{DB11FBFA-F380-478B-A07F-F7C2CAC5CA59}"/>
    <dgm:cxn modelId="{65323C66-1752-43B8-A623-02E52D71F162}" type="presOf" srcId="{36EE29EC-D540-4B44-A95C-A855D7C4BC02}" destId="{A0B22D74-85EB-4C68-8C98-BCCF9358874D}" srcOrd="0" destOrd="0" presId="urn:microsoft.com/office/officeart/2005/8/layout/pyramid2"/>
    <dgm:cxn modelId="{AEDE5E54-E7E8-4890-ADC1-F2D88888ACD7}" srcId="{808833AC-2483-4541-B53F-334C095C9E26}" destId="{36EE29EC-D540-4B44-A95C-A855D7C4BC02}" srcOrd="3" destOrd="0" parTransId="{EC03583E-2E18-45C7-837A-6A832C55F559}" sibTransId="{76CD2877-626D-4F6C-8661-674FBD9BD095}"/>
    <dgm:cxn modelId="{FB0A80A1-6CC5-4162-B92C-D165AC352087}" type="presOf" srcId="{3034C2E5-35BA-4C77-9D02-B9FAEEDC396F}" destId="{FFB2FFB4-D104-44E0-A9DF-0E68B98DB4A5}" srcOrd="0" destOrd="0" presId="urn:microsoft.com/office/officeart/2005/8/layout/pyramid2"/>
    <dgm:cxn modelId="{36A1BFA2-8B9F-48C8-B282-D6385D00B94E}" type="presOf" srcId="{808833AC-2483-4541-B53F-334C095C9E26}" destId="{E334AB88-4E4F-4660-81F7-50760AA6E096}" srcOrd="0" destOrd="0" presId="urn:microsoft.com/office/officeart/2005/8/layout/pyramid2"/>
    <dgm:cxn modelId="{D6CA5DD4-7032-42AB-A70F-EFE8C34F2B7F}" type="presOf" srcId="{C1B5536F-B300-4C3B-8730-CEE12481C655}" destId="{6016CBEE-9AEB-46BD-9365-B5F874CBAC3A}" srcOrd="0" destOrd="0" presId="urn:microsoft.com/office/officeart/2005/8/layout/pyramid2"/>
    <dgm:cxn modelId="{C62A8468-0406-474D-95FD-49816DA161F4}" type="presParOf" srcId="{E334AB88-4E4F-4660-81F7-50760AA6E096}" destId="{26BE1000-CDBA-4C1E-8DBC-8349A3B88AA0}" srcOrd="0" destOrd="0" presId="urn:microsoft.com/office/officeart/2005/8/layout/pyramid2"/>
    <dgm:cxn modelId="{1EB89190-1BEA-4E41-9879-FDD428215E76}" type="presParOf" srcId="{E334AB88-4E4F-4660-81F7-50760AA6E096}" destId="{E8AB2DD8-CC4A-4918-9196-E8D671DF642C}" srcOrd="1" destOrd="0" presId="urn:microsoft.com/office/officeart/2005/8/layout/pyramid2"/>
    <dgm:cxn modelId="{A629E3E0-8A20-44B1-A4F9-ED5E300D31AF}" type="presParOf" srcId="{E8AB2DD8-CC4A-4918-9196-E8D671DF642C}" destId="{9470098F-B1DA-4E4C-93B8-4982524475B4}" srcOrd="0" destOrd="0" presId="urn:microsoft.com/office/officeart/2005/8/layout/pyramid2"/>
    <dgm:cxn modelId="{2B9785B8-561F-4D7F-A3DF-632911447EE8}" type="presParOf" srcId="{E8AB2DD8-CC4A-4918-9196-E8D671DF642C}" destId="{80D1A0AF-777C-4ECC-A77B-F28792B2E3EC}" srcOrd="1" destOrd="0" presId="urn:microsoft.com/office/officeart/2005/8/layout/pyramid2"/>
    <dgm:cxn modelId="{34812D37-B03C-4EB9-BBE9-728CC702FC15}" type="presParOf" srcId="{E8AB2DD8-CC4A-4918-9196-E8D671DF642C}" destId="{FFB2FFB4-D104-44E0-A9DF-0E68B98DB4A5}" srcOrd="2" destOrd="0" presId="urn:microsoft.com/office/officeart/2005/8/layout/pyramid2"/>
    <dgm:cxn modelId="{EEDC6E80-3355-4370-9536-20AABA78EFB4}" type="presParOf" srcId="{E8AB2DD8-CC4A-4918-9196-E8D671DF642C}" destId="{961A9BA3-7724-4DAB-94BE-E9CC3F1FE032}" srcOrd="3" destOrd="0" presId="urn:microsoft.com/office/officeart/2005/8/layout/pyramid2"/>
    <dgm:cxn modelId="{0B48973A-D870-4EF1-88E6-83A37D55C628}" type="presParOf" srcId="{E8AB2DD8-CC4A-4918-9196-E8D671DF642C}" destId="{6016CBEE-9AEB-46BD-9365-B5F874CBAC3A}" srcOrd="4" destOrd="0" presId="urn:microsoft.com/office/officeart/2005/8/layout/pyramid2"/>
    <dgm:cxn modelId="{02DF55FB-1FEF-47FB-8C12-3A968640FE90}" type="presParOf" srcId="{E8AB2DD8-CC4A-4918-9196-E8D671DF642C}" destId="{1D8359D4-738F-4801-BE99-590F2C5F66DA}" srcOrd="5" destOrd="0" presId="urn:microsoft.com/office/officeart/2005/8/layout/pyramid2"/>
    <dgm:cxn modelId="{D470150F-A7A5-4C3D-9A8A-7A43165A65E4}" type="presParOf" srcId="{E8AB2DD8-CC4A-4918-9196-E8D671DF642C}" destId="{A0B22D74-85EB-4C68-8C98-BCCF9358874D}" srcOrd="6" destOrd="0" presId="urn:microsoft.com/office/officeart/2005/8/layout/pyramid2"/>
    <dgm:cxn modelId="{A935010D-D584-4F56-8B69-1F1E323BD085}" type="presParOf" srcId="{E8AB2DD8-CC4A-4918-9196-E8D671DF642C}" destId="{7F3890BC-4C5D-4075-BF9C-E697558B1F45}"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F3FF75-60DA-4BCA-B67A-EA8FEC7D2470}" type="doc">
      <dgm:prSet loTypeId="urn:microsoft.com/office/officeart/2005/8/layout/gear1" loCatId="relationship" qsTypeId="urn:microsoft.com/office/officeart/2005/8/quickstyle/simple1" qsCatId="simple" csTypeId="urn:microsoft.com/office/officeart/2005/8/colors/accent1_2" csCatId="accent1" phldr="1"/>
      <dgm:spPr/>
    </dgm:pt>
    <dgm:pt modelId="{C3D1EC18-6A5C-471D-BDB5-EAADD6914A52}">
      <dgm:prSet phldrT="[Tekst]"/>
      <dgm:spPr>
        <a:solidFill>
          <a:schemeClr val="accent6">
            <a:lumMod val="75000"/>
          </a:schemeClr>
        </a:solidFill>
      </dgm:spPr>
      <dgm:t>
        <a:bodyPr/>
        <a:lstStyle/>
        <a:p>
          <a:r>
            <a:rPr lang="da-DK" dirty="0">
              <a:latin typeface="Times New Roman" panose="02020603050405020304" pitchFamily="18" charset="0"/>
              <a:cs typeface="Times New Roman" panose="02020603050405020304" pitchFamily="18" charset="0"/>
            </a:rPr>
            <a:t>Lodsejeropbakning</a:t>
          </a:r>
        </a:p>
      </dgm:t>
    </dgm:pt>
    <dgm:pt modelId="{A9658102-7B03-4B14-BD09-B048F5E5E41E}" type="parTrans" cxnId="{CF3E9EB8-3A67-48A8-A276-09E9E93DFFC2}">
      <dgm:prSet/>
      <dgm:spPr/>
      <dgm:t>
        <a:bodyPr/>
        <a:lstStyle/>
        <a:p>
          <a:endParaRPr lang="da-DK"/>
        </a:p>
      </dgm:t>
    </dgm:pt>
    <dgm:pt modelId="{D27D501C-2B19-4BC5-AA79-B317EDE5DCDA}" type="sibTrans" cxnId="{CF3E9EB8-3A67-48A8-A276-09E9E93DFFC2}">
      <dgm:prSet/>
      <dgm:spPr>
        <a:solidFill>
          <a:schemeClr val="accent6">
            <a:lumMod val="20000"/>
            <a:lumOff val="80000"/>
          </a:schemeClr>
        </a:solidFill>
      </dgm:spPr>
      <dgm:t>
        <a:bodyPr/>
        <a:lstStyle/>
        <a:p>
          <a:endParaRPr lang="da-DK"/>
        </a:p>
      </dgm:t>
    </dgm:pt>
    <dgm:pt modelId="{3EE2F82E-7447-414C-B86B-D882789441C1}">
      <dgm:prSet phldrT="[Tekst]"/>
      <dgm:spPr>
        <a:solidFill>
          <a:schemeClr val="accent6">
            <a:lumMod val="50000"/>
          </a:schemeClr>
        </a:solidFill>
      </dgm:spPr>
      <dgm:t>
        <a:bodyPr/>
        <a:lstStyle/>
        <a:p>
          <a:r>
            <a:rPr lang="da-DK" dirty="0">
              <a:latin typeface="Times New Roman" panose="02020603050405020304" pitchFamily="18" charset="0"/>
              <a:cs typeface="Times New Roman" panose="02020603050405020304" pitchFamily="18" charset="0"/>
            </a:rPr>
            <a:t>Samarbejde</a:t>
          </a:r>
        </a:p>
      </dgm:t>
    </dgm:pt>
    <dgm:pt modelId="{EEE4B399-1DEC-4DC3-907E-94A1FC9D3DB2}" type="parTrans" cxnId="{9C026E67-49FA-4E0C-885C-EC1BF896F313}">
      <dgm:prSet/>
      <dgm:spPr/>
      <dgm:t>
        <a:bodyPr/>
        <a:lstStyle/>
        <a:p>
          <a:endParaRPr lang="da-DK"/>
        </a:p>
      </dgm:t>
    </dgm:pt>
    <dgm:pt modelId="{13DA7F1B-5F54-45F5-A286-C6DB5B171264}" type="sibTrans" cxnId="{9C026E67-49FA-4E0C-885C-EC1BF896F313}">
      <dgm:prSet/>
      <dgm:spPr>
        <a:solidFill>
          <a:schemeClr val="accent6">
            <a:lumMod val="40000"/>
            <a:lumOff val="60000"/>
          </a:schemeClr>
        </a:solidFill>
      </dgm:spPr>
      <dgm:t>
        <a:bodyPr/>
        <a:lstStyle/>
        <a:p>
          <a:endParaRPr lang="da-DK"/>
        </a:p>
      </dgm:t>
    </dgm:pt>
    <dgm:pt modelId="{D8731885-6738-44E2-97A4-566FE836C005}">
      <dgm:prSet phldrT="[Tekst]"/>
      <dgm:spPr>
        <a:solidFill>
          <a:schemeClr val="accent6">
            <a:lumMod val="75000"/>
          </a:schemeClr>
        </a:solidFill>
      </dgm:spPr>
      <dgm:t>
        <a:bodyPr/>
        <a:lstStyle/>
        <a:p>
          <a:r>
            <a:rPr lang="da-DK" dirty="0">
              <a:latin typeface="Times New Roman" panose="02020603050405020304" pitchFamily="18" charset="0"/>
              <a:cs typeface="Times New Roman" panose="02020603050405020304" pitchFamily="18" charset="0"/>
            </a:rPr>
            <a:t>Økonomi og støtteordninger</a:t>
          </a:r>
          <a:r>
            <a:rPr lang="da-DK" dirty="0"/>
            <a:t> </a:t>
          </a:r>
        </a:p>
      </dgm:t>
    </dgm:pt>
    <dgm:pt modelId="{E0FD722C-5188-4D44-BB52-2B23D6A51157}" type="parTrans" cxnId="{B82102D2-553B-4174-BEBC-592E9D0E007C}">
      <dgm:prSet/>
      <dgm:spPr/>
      <dgm:t>
        <a:bodyPr/>
        <a:lstStyle/>
        <a:p>
          <a:endParaRPr lang="da-DK"/>
        </a:p>
      </dgm:t>
    </dgm:pt>
    <dgm:pt modelId="{2872C729-ABB9-4997-B1FC-7B4E6FA4135F}" type="sibTrans" cxnId="{B82102D2-553B-4174-BEBC-592E9D0E007C}">
      <dgm:prSet/>
      <dgm:spPr>
        <a:solidFill>
          <a:schemeClr val="accent6">
            <a:lumMod val="40000"/>
            <a:lumOff val="60000"/>
          </a:schemeClr>
        </a:solidFill>
      </dgm:spPr>
      <dgm:t>
        <a:bodyPr/>
        <a:lstStyle/>
        <a:p>
          <a:endParaRPr lang="da-DK"/>
        </a:p>
      </dgm:t>
    </dgm:pt>
    <dgm:pt modelId="{B219AFFC-6263-43B5-AD96-F23772B44FAA}" type="pres">
      <dgm:prSet presAssocID="{1AF3FF75-60DA-4BCA-B67A-EA8FEC7D2470}" presName="composite" presStyleCnt="0">
        <dgm:presLayoutVars>
          <dgm:chMax val="3"/>
          <dgm:animLvl val="lvl"/>
          <dgm:resizeHandles val="exact"/>
        </dgm:presLayoutVars>
      </dgm:prSet>
      <dgm:spPr/>
    </dgm:pt>
    <dgm:pt modelId="{983CD971-4DF5-40EB-9F51-F928468F71BD}" type="pres">
      <dgm:prSet presAssocID="{C3D1EC18-6A5C-471D-BDB5-EAADD6914A52}" presName="gear1" presStyleLbl="node1" presStyleIdx="0" presStyleCnt="3" custLinFactNeighborX="817">
        <dgm:presLayoutVars>
          <dgm:chMax val="1"/>
          <dgm:bulletEnabled val="1"/>
        </dgm:presLayoutVars>
      </dgm:prSet>
      <dgm:spPr/>
    </dgm:pt>
    <dgm:pt modelId="{39C03517-DD53-43F2-9FE7-F7AF0316AF5A}" type="pres">
      <dgm:prSet presAssocID="{C3D1EC18-6A5C-471D-BDB5-EAADD6914A52}" presName="gear1srcNode" presStyleLbl="node1" presStyleIdx="0" presStyleCnt="3"/>
      <dgm:spPr/>
    </dgm:pt>
    <dgm:pt modelId="{7053805A-F8D9-48F9-90A0-C0F81DCBDB98}" type="pres">
      <dgm:prSet presAssocID="{C3D1EC18-6A5C-471D-BDB5-EAADD6914A52}" presName="gear1dstNode" presStyleLbl="node1" presStyleIdx="0" presStyleCnt="3"/>
      <dgm:spPr/>
    </dgm:pt>
    <dgm:pt modelId="{9A84F9B3-D491-43DF-8A33-8F7D95585C96}" type="pres">
      <dgm:prSet presAssocID="{3EE2F82E-7447-414C-B86B-D882789441C1}" presName="gear2" presStyleLbl="node1" presStyleIdx="1" presStyleCnt="3">
        <dgm:presLayoutVars>
          <dgm:chMax val="1"/>
          <dgm:bulletEnabled val="1"/>
        </dgm:presLayoutVars>
      </dgm:prSet>
      <dgm:spPr/>
    </dgm:pt>
    <dgm:pt modelId="{3EC7F138-86EC-4115-96C5-6CA20DC2DD88}" type="pres">
      <dgm:prSet presAssocID="{3EE2F82E-7447-414C-B86B-D882789441C1}" presName="gear2srcNode" presStyleLbl="node1" presStyleIdx="1" presStyleCnt="3"/>
      <dgm:spPr/>
    </dgm:pt>
    <dgm:pt modelId="{5720CF26-78FD-4D0A-8428-F2557ABCA7F3}" type="pres">
      <dgm:prSet presAssocID="{3EE2F82E-7447-414C-B86B-D882789441C1}" presName="gear2dstNode" presStyleLbl="node1" presStyleIdx="1" presStyleCnt="3"/>
      <dgm:spPr/>
    </dgm:pt>
    <dgm:pt modelId="{324FE3CA-E14B-4E61-864D-2AFE95D83E2D}" type="pres">
      <dgm:prSet presAssocID="{D8731885-6738-44E2-97A4-566FE836C005}" presName="gear3" presStyleLbl="node1" presStyleIdx="2" presStyleCnt="3" custLinFactNeighborX="706"/>
      <dgm:spPr/>
    </dgm:pt>
    <dgm:pt modelId="{BA9074A8-59F0-480A-BDAE-366DBFA1B612}" type="pres">
      <dgm:prSet presAssocID="{D8731885-6738-44E2-97A4-566FE836C005}" presName="gear3tx" presStyleLbl="node1" presStyleIdx="2" presStyleCnt="3">
        <dgm:presLayoutVars>
          <dgm:chMax val="1"/>
          <dgm:bulletEnabled val="1"/>
        </dgm:presLayoutVars>
      </dgm:prSet>
      <dgm:spPr/>
    </dgm:pt>
    <dgm:pt modelId="{320E6DA9-DB63-42BA-8248-65160C4B100C}" type="pres">
      <dgm:prSet presAssocID="{D8731885-6738-44E2-97A4-566FE836C005}" presName="gear3srcNode" presStyleLbl="node1" presStyleIdx="2" presStyleCnt="3"/>
      <dgm:spPr/>
    </dgm:pt>
    <dgm:pt modelId="{9842DEA5-C387-48ED-8482-B3983C712E0A}" type="pres">
      <dgm:prSet presAssocID="{D8731885-6738-44E2-97A4-566FE836C005}" presName="gear3dstNode" presStyleLbl="node1" presStyleIdx="2" presStyleCnt="3"/>
      <dgm:spPr/>
    </dgm:pt>
    <dgm:pt modelId="{3529F0E1-48D7-479B-B288-102C0C6F18E5}" type="pres">
      <dgm:prSet presAssocID="{D27D501C-2B19-4BC5-AA79-B317EDE5DCDA}" presName="connector1" presStyleLbl="sibTrans2D1" presStyleIdx="0" presStyleCnt="3"/>
      <dgm:spPr/>
    </dgm:pt>
    <dgm:pt modelId="{3A6DF2FF-C24A-48E4-B705-6DAB42AEB57A}" type="pres">
      <dgm:prSet presAssocID="{13DA7F1B-5F54-45F5-A286-C6DB5B171264}" presName="connector2" presStyleLbl="sibTrans2D1" presStyleIdx="1" presStyleCnt="3"/>
      <dgm:spPr/>
    </dgm:pt>
    <dgm:pt modelId="{82F5863D-9D97-4128-A7C6-DD8C97C7233E}" type="pres">
      <dgm:prSet presAssocID="{2872C729-ABB9-4997-B1FC-7B4E6FA4135F}" presName="connector3" presStyleLbl="sibTrans2D1" presStyleIdx="2" presStyleCnt="3"/>
      <dgm:spPr/>
    </dgm:pt>
  </dgm:ptLst>
  <dgm:cxnLst>
    <dgm:cxn modelId="{A289DA07-0C33-4D03-ACF6-9190C731CAC0}" type="presOf" srcId="{3EE2F82E-7447-414C-B86B-D882789441C1}" destId="{9A84F9B3-D491-43DF-8A33-8F7D95585C96}" srcOrd="0" destOrd="0" presId="urn:microsoft.com/office/officeart/2005/8/layout/gear1"/>
    <dgm:cxn modelId="{7D05D613-909B-4F35-9F2F-AAA668B76435}" type="presOf" srcId="{C3D1EC18-6A5C-471D-BDB5-EAADD6914A52}" destId="{7053805A-F8D9-48F9-90A0-C0F81DCBDB98}" srcOrd="2" destOrd="0" presId="urn:microsoft.com/office/officeart/2005/8/layout/gear1"/>
    <dgm:cxn modelId="{E5390422-3A13-41F4-B22D-F409B8E98DCD}" type="presOf" srcId="{3EE2F82E-7447-414C-B86B-D882789441C1}" destId="{5720CF26-78FD-4D0A-8428-F2557ABCA7F3}" srcOrd="2" destOrd="0" presId="urn:microsoft.com/office/officeart/2005/8/layout/gear1"/>
    <dgm:cxn modelId="{827CA42A-D73E-4D11-AAC7-DBF6926AFFB1}" type="presOf" srcId="{2872C729-ABB9-4997-B1FC-7B4E6FA4135F}" destId="{82F5863D-9D97-4128-A7C6-DD8C97C7233E}" srcOrd="0" destOrd="0" presId="urn:microsoft.com/office/officeart/2005/8/layout/gear1"/>
    <dgm:cxn modelId="{E75BC563-C178-42E4-96F0-15E241CB7B85}" type="presOf" srcId="{D8731885-6738-44E2-97A4-566FE836C005}" destId="{BA9074A8-59F0-480A-BDAE-366DBFA1B612}" srcOrd="1" destOrd="0" presId="urn:microsoft.com/office/officeart/2005/8/layout/gear1"/>
    <dgm:cxn modelId="{9C026E67-49FA-4E0C-885C-EC1BF896F313}" srcId="{1AF3FF75-60DA-4BCA-B67A-EA8FEC7D2470}" destId="{3EE2F82E-7447-414C-B86B-D882789441C1}" srcOrd="1" destOrd="0" parTransId="{EEE4B399-1DEC-4DC3-907E-94A1FC9D3DB2}" sibTransId="{13DA7F1B-5F54-45F5-A286-C6DB5B171264}"/>
    <dgm:cxn modelId="{540C364F-5DBE-4540-AFD0-33D444F7B70D}" type="presOf" srcId="{1AF3FF75-60DA-4BCA-B67A-EA8FEC7D2470}" destId="{B219AFFC-6263-43B5-AD96-F23772B44FAA}" srcOrd="0" destOrd="0" presId="urn:microsoft.com/office/officeart/2005/8/layout/gear1"/>
    <dgm:cxn modelId="{47545273-D6E4-4636-9821-4D1638D2E8C3}" type="presOf" srcId="{C3D1EC18-6A5C-471D-BDB5-EAADD6914A52}" destId="{39C03517-DD53-43F2-9FE7-F7AF0316AF5A}" srcOrd="1" destOrd="0" presId="urn:microsoft.com/office/officeart/2005/8/layout/gear1"/>
    <dgm:cxn modelId="{63B9E475-683C-46AF-B673-48A1F8B2992F}" type="presOf" srcId="{D8731885-6738-44E2-97A4-566FE836C005}" destId="{9842DEA5-C387-48ED-8482-B3983C712E0A}" srcOrd="3" destOrd="0" presId="urn:microsoft.com/office/officeart/2005/8/layout/gear1"/>
    <dgm:cxn modelId="{E702267C-4683-4A9E-B508-2EADE143EF26}" type="presOf" srcId="{C3D1EC18-6A5C-471D-BDB5-EAADD6914A52}" destId="{983CD971-4DF5-40EB-9F51-F928468F71BD}" srcOrd="0" destOrd="0" presId="urn:microsoft.com/office/officeart/2005/8/layout/gear1"/>
    <dgm:cxn modelId="{654EB37C-1BF8-4569-9B0B-E8B94301C715}" type="presOf" srcId="{13DA7F1B-5F54-45F5-A286-C6DB5B171264}" destId="{3A6DF2FF-C24A-48E4-B705-6DAB42AEB57A}" srcOrd="0" destOrd="0" presId="urn:microsoft.com/office/officeart/2005/8/layout/gear1"/>
    <dgm:cxn modelId="{9FDDE39C-39BC-4F04-8A1F-426029D46CD8}" type="presOf" srcId="{D8731885-6738-44E2-97A4-566FE836C005}" destId="{324FE3CA-E14B-4E61-864D-2AFE95D83E2D}" srcOrd="0" destOrd="0" presId="urn:microsoft.com/office/officeart/2005/8/layout/gear1"/>
    <dgm:cxn modelId="{6AC6D1B4-0815-4829-9AB9-35931AA9EAB3}" type="presOf" srcId="{D27D501C-2B19-4BC5-AA79-B317EDE5DCDA}" destId="{3529F0E1-48D7-479B-B288-102C0C6F18E5}" srcOrd="0" destOrd="0" presId="urn:microsoft.com/office/officeart/2005/8/layout/gear1"/>
    <dgm:cxn modelId="{CF3E9EB8-3A67-48A8-A276-09E9E93DFFC2}" srcId="{1AF3FF75-60DA-4BCA-B67A-EA8FEC7D2470}" destId="{C3D1EC18-6A5C-471D-BDB5-EAADD6914A52}" srcOrd="0" destOrd="0" parTransId="{A9658102-7B03-4B14-BD09-B048F5E5E41E}" sibTransId="{D27D501C-2B19-4BC5-AA79-B317EDE5DCDA}"/>
    <dgm:cxn modelId="{B82102D2-553B-4174-BEBC-592E9D0E007C}" srcId="{1AF3FF75-60DA-4BCA-B67A-EA8FEC7D2470}" destId="{D8731885-6738-44E2-97A4-566FE836C005}" srcOrd="2" destOrd="0" parTransId="{E0FD722C-5188-4D44-BB52-2B23D6A51157}" sibTransId="{2872C729-ABB9-4997-B1FC-7B4E6FA4135F}"/>
    <dgm:cxn modelId="{6AD6F1F9-86F4-4591-BFF1-CFA045F78612}" type="presOf" srcId="{D8731885-6738-44E2-97A4-566FE836C005}" destId="{320E6DA9-DB63-42BA-8248-65160C4B100C}" srcOrd="2" destOrd="0" presId="urn:microsoft.com/office/officeart/2005/8/layout/gear1"/>
    <dgm:cxn modelId="{0F4F65FD-6615-4BFF-A24E-1D02C4B5E672}" type="presOf" srcId="{3EE2F82E-7447-414C-B86B-D882789441C1}" destId="{3EC7F138-86EC-4115-96C5-6CA20DC2DD88}" srcOrd="1" destOrd="0" presId="urn:microsoft.com/office/officeart/2005/8/layout/gear1"/>
    <dgm:cxn modelId="{7A9491BA-401B-4FA2-A5CB-1E3889DB28EF}" type="presParOf" srcId="{B219AFFC-6263-43B5-AD96-F23772B44FAA}" destId="{983CD971-4DF5-40EB-9F51-F928468F71BD}" srcOrd="0" destOrd="0" presId="urn:microsoft.com/office/officeart/2005/8/layout/gear1"/>
    <dgm:cxn modelId="{6A57018A-B89F-4F8D-868E-8D5025E29711}" type="presParOf" srcId="{B219AFFC-6263-43B5-AD96-F23772B44FAA}" destId="{39C03517-DD53-43F2-9FE7-F7AF0316AF5A}" srcOrd="1" destOrd="0" presId="urn:microsoft.com/office/officeart/2005/8/layout/gear1"/>
    <dgm:cxn modelId="{B7408BED-0765-4EDE-9039-BB0BA2007D20}" type="presParOf" srcId="{B219AFFC-6263-43B5-AD96-F23772B44FAA}" destId="{7053805A-F8D9-48F9-90A0-C0F81DCBDB98}" srcOrd="2" destOrd="0" presId="urn:microsoft.com/office/officeart/2005/8/layout/gear1"/>
    <dgm:cxn modelId="{17813CA2-0879-4581-8F1A-92E1E311649D}" type="presParOf" srcId="{B219AFFC-6263-43B5-AD96-F23772B44FAA}" destId="{9A84F9B3-D491-43DF-8A33-8F7D95585C96}" srcOrd="3" destOrd="0" presId="urn:microsoft.com/office/officeart/2005/8/layout/gear1"/>
    <dgm:cxn modelId="{94625F1D-646F-4AD5-8695-4E4688B79FE8}" type="presParOf" srcId="{B219AFFC-6263-43B5-AD96-F23772B44FAA}" destId="{3EC7F138-86EC-4115-96C5-6CA20DC2DD88}" srcOrd="4" destOrd="0" presId="urn:microsoft.com/office/officeart/2005/8/layout/gear1"/>
    <dgm:cxn modelId="{2E6B4447-6E45-46F3-88F1-F05A08FA9383}" type="presParOf" srcId="{B219AFFC-6263-43B5-AD96-F23772B44FAA}" destId="{5720CF26-78FD-4D0A-8428-F2557ABCA7F3}" srcOrd="5" destOrd="0" presId="urn:microsoft.com/office/officeart/2005/8/layout/gear1"/>
    <dgm:cxn modelId="{BC5C7D97-B2C1-4EEA-8BA2-07B4E6CBBEA4}" type="presParOf" srcId="{B219AFFC-6263-43B5-AD96-F23772B44FAA}" destId="{324FE3CA-E14B-4E61-864D-2AFE95D83E2D}" srcOrd="6" destOrd="0" presId="urn:microsoft.com/office/officeart/2005/8/layout/gear1"/>
    <dgm:cxn modelId="{E37AC5BF-DDB0-4502-A716-2CFAC8CB5AE1}" type="presParOf" srcId="{B219AFFC-6263-43B5-AD96-F23772B44FAA}" destId="{BA9074A8-59F0-480A-BDAE-366DBFA1B612}" srcOrd="7" destOrd="0" presId="urn:microsoft.com/office/officeart/2005/8/layout/gear1"/>
    <dgm:cxn modelId="{6BF79C5D-CCDA-4A5D-9FBB-52EEB3C5EFBC}" type="presParOf" srcId="{B219AFFC-6263-43B5-AD96-F23772B44FAA}" destId="{320E6DA9-DB63-42BA-8248-65160C4B100C}" srcOrd="8" destOrd="0" presId="urn:microsoft.com/office/officeart/2005/8/layout/gear1"/>
    <dgm:cxn modelId="{BA16B78D-C449-4673-9FD5-1FE80AB4CB46}" type="presParOf" srcId="{B219AFFC-6263-43B5-AD96-F23772B44FAA}" destId="{9842DEA5-C387-48ED-8482-B3983C712E0A}" srcOrd="9" destOrd="0" presId="urn:microsoft.com/office/officeart/2005/8/layout/gear1"/>
    <dgm:cxn modelId="{4BD93218-93BB-4819-898B-D7B5CE156EFD}" type="presParOf" srcId="{B219AFFC-6263-43B5-AD96-F23772B44FAA}" destId="{3529F0E1-48D7-479B-B288-102C0C6F18E5}" srcOrd="10" destOrd="0" presId="urn:microsoft.com/office/officeart/2005/8/layout/gear1"/>
    <dgm:cxn modelId="{BD92EB7A-C61E-4114-9755-5E7868D1C013}" type="presParOf" srcId="{B219AFFC-6263-43B5-AD96-F23772B44FAA}" destId="{3A6DF2FF-C24A-48E4-B705-6DAB42AEB57A}" srcOrd="11" destOrd="0" presId="urn:microsoft.com/office/officeart/2005/8/layout/gear1"/>
    <dgm:cxn modelId="{4DA83B6B-D57E-45CA-B61D-D0F746E589D1}" type="presParOf" srcId="{B219AFFC-6263-43B5-AD96-F23772B44FAA}" destId="{82F5863D-9D97-4128-A7C6-DD8C97C7233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1B270-5BB7-461A-A7CC-F3623585DE3E}">
      <dsp:nvSpPr>
        <dsp:cNvPr id="0" name=""/>
        <dsp:cNvSpPr/>
      </dsp:nvSpPr>
      <dsp:spPr>
        <a:xfrm rot="16200000">
          <a:off x="-1227483" y="1228028"/>
          <a:ext cx="4351338" cy="1895281"/>
        </a:xfrm>
        <a:prstGeom prst="flowChartManualOperati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da-DK" sz="2000" i="0" kern="1200" dirty="0">
              <a:effectLst/>
              <a:latin typeface="Times New Roman" panose="02020603050405020304" pitchFamily="18" charset="0"/>
              <a:ea typeface="Calibri" panose="020F0502020204030204" pitchFamily="34" charset="0"/>
            </a:rPr>
            <a:t>Aftale om et Grønt Danmark</a:t>
          </a:r>
          <a:endParaRPr lang="da-DK" sz="2000" i="0" kern="1200" dirty="0"/>
        </a:p>
      </dsp:txBody>
      <dsp:txXfrm rot="5400000">
        <a:off x="545" y="870268"/>
        <a:ext cx="1895281" cy="2610802"/>
      </dsp:txXfrm>
    </dsp:sp>
    <dsp:sp modelId="{4DC95A93-7D76-4032-A167-00416137EDD6}">
      <dsp:nvSpPr>
        <dsp:cNvPr id="0" name=""/>
        <dsp:cNvSpPr/>
      </dsp:nvSpPr>
      <dsp:spPr>
        <a:xfrm rot="16200000">
          <a:off x="904221" y="1147632"/>
          <a:ext cx="4351338" cy="2056073"/>
        </a:xfrm>
        <a:prstGeom prst="flowChartManualOperati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da-DK" sz="2000" kern="1200" dirty="0">
              <a:latin typeface="Times New Roman" panose="02020603050405020304" pitchFamily="18" charset="0"/>
              <a:cs typeface="Times New Roman" panose="02020603050405020304" pitchFamily="18" charset="0"/>
            </a:rPr>
            <a:t>Aftale om Implementering af et Grønt Danmark </a:t>
          </a:r>
        </a:p>
      </dsp:txBody>
      <dsp:txXfrm rot="5400000">
        <a:off x="2051853" y="870268"/>
        <a:ext cx="2056073" cy="2610802"/>
      </dsp:txXfrm>
    </dsp:sp>
    <dsp:sp modelId="{0A9B7A4B-4953-4476-B00E-2846036B87F4}">
      <dsp:nvSpPr>
        <dsp:cNvPr id="0" name=""/>
        <dsp:cNvSpPr/>
      </dsp:nvSpPr>
      <dsp:spPr>
        <a:xfrm rot="16200000">
          <a:off x="3112582" y="1151918"/>
          <a:ext cx="4351338" cy="2047501"/>
        </a:xfrm>
        <a:prstGeom prst="flowChartManualOperation">
          <a:avLst/>
        </a:prstGeom>
        <a:solidFill>
          <a:schemeClr val="accent6">
            <a:lumMod val="75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da-DK" sz="2000" kern="1200" dirty="0">
              <a:latin typeface="Times New Roman" panose="02020603050405020304" pitchFamily="18" charset="0"/>
              <a:cs typeface="Times New Roman" panose="02020603050405020304" pitchFamily="18" charset="0"/>
            </a:rPr>
            <a:t>Rammeaftale </a:t>
          </a:r>
        </a:p>
      </dsp:txBody>
      <dsp:txXfrm rot="5400000">
        <a:off x="4264500" y="870268"/>
        <a:ext cx="2047501" cy="2610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E1000-CDBA-4C1E-8DBC-8349A3B88AA0}">
      <dsp:nvSpPr>
        <dsp:cNvPr id="0" name=""/>
        <dsp:cNvSpPr/>
      </dsp:nvSpPr>
      <dsp:spPr>
        <a:xfrm>
          <a:off x="369743" y="0"/>
          <a:ext cx="5362635" cy="5362635"/>
        </a:xfrm>
        <a:prstGeom prst="triangl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0098F-B1DA-4E4C-93B8-4982524475B4}">
      <dsp:nvSpPr>
        <dsp:cNvPr id="0" name=""/>
        <dsp:cNvSpPr/>
      </dsp:nvSpPr>
      <dsp:spPr>
        <a:xfrm>
          <a:off x="3051060" y="536787"/>
          <a:ext cx="3485712" cy="953124"/>
        </a:xfrm>
        <a:prstGeom prst="round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a-DK" sz="2500" kern="1200" dirty="0">
              <a:latin typeface="Times New Roman" panose="02020603050405020304" pitchFamily="18" charset="0"/>
              <a:cs typeface="Times New Roman" panose="02020603050405020304" pitchFamily="18" charset="0"/>
            </a:rPr>
            <a:t>Ministeriet for Grøn Trepart</a:t>
          </a:r>
        </a:p>
      </dsp:txBody>
      <dsp:txXfrm>
        <a:off x="3097588" y="583315"/>
        <a:ext cx="3392656" cy="860068"/>
      </dsp:txXfrm>
    </dsp:sp>
    <dsp:sp modelId="{FFB2FFB4-D104-44E0-A9DF-0E68B98DB4A5}">
      <dsp:nvSpPr>
        <dsp:cNvPr id="0" name=""/>
        <dsp:cNvSpPr/>
      </dsp:nvSpPr>
      <dsp:spPr>
        <a:xfrm>
          <a:off x="3051060" y="1609052"/>
          <a:ext cx="3485712" cy="953124"/>
        </a:xfrm>
        <a:prstGeom prst="round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a-DK" sz="2500" kern="1200" dirty="0">
              <a:latin typeface="Times New Roman" panose="02020603050405020304" pitchFamily="18" charset="0"/>
              <a:cs typeface="Times New Roman" panose="02020603050405020304" pitchFamily="18" charset="0"/>
            </a:rPr>
            <a:t>Politisk Forum for Arealudtagning</a:t>
          </a:r>
        </a:p>
      </dsp:txBody>
      <dsp:txXfrm>
        <a:off x="3097588" y="1655580"/>
        <a:ext cx="3392656" cy="860068"/>
      </dsp:txXfrm>
    </dsp:sp>
    <dsp:sp modelId="{6016CBEE-9AEB-46BD-9365-B5F874CBAC3A}">
      <dsp:nvSpPr>
        <dsp:cNvPr id="0" name=""/>
        <dsp:cNvSpPr/>
      </dsp:nvSpPr>
      <dsp:spPr>
        <a:xfrm>
          <a:off x="3051060" y="2681317"/>
          <a:ext cx="3485712" cy="953124"/>
        </a:xfrm>
        <a:prstGeom prst="round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a-DK" sz="2500" kern="1200" dirty="0">
              <a:latin typeface="Times New Roman" panose="02020603050405020304" pitchFamily="18" charset="0"/>
              <a:cs typeface="Times New Roman" panose="02020603050405020304" pitchFamily="18" charset="0"/>
            </a:rPr>
            <a:t>Styregruppe for Arealudtag</a:t>
          </a:r>
        </a:p>
      </dsp:txBody>
      <dsp:txXfrm>
        <a:off x="3097588" y="2727845"/>
        <a:ext cx="3392656" cy="860068"/>
      </dsp:txXfrm>
    </dsp:sp>
    <dsp:sp modelId="{A0B22D74-85EB-4C68-8C98-BCCF9358874D}">
      <dsp:nvSpPr>
        <dsp:cNvPr id="0" name=""/>
        <dsp:cNvSpPr/>
      </dsp:nvSpPr>
      <dsp:spPr>
        <a:xfrm>
          <a:off x="3051060" y="3753582"/>
          <a:ext cx="3485712" cy="953124"/>
        </a:xfrm>
        <a:prstGeom prst="round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a-DK" sz="2500" kern="1200" dirty="0">
              <a:latin typeface="Times New Roman" panose="02020603050405020304" pitchFamily="18" charset="0"/>
              <a:cs typeface="Times New Roman" panose="02020603050405020304" pitchFamily="18" charset="0"/>
            </a:rPr>
            <a:t>Task Force Arealudtag Syddanmark</a:t>
          </a:r>
        </a:p>
      </dsp:txBody>
      <dsp:txXfrm>
        <a:off x="3097588" y="3800110"/>
        <a:ext cx="3392656" cy="860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CD971-4DF5-40EB-9F51-F928468F71BD}">
      <dsp:nvSpPr>
        <dsp:cNvPr id="0" name=""/>
        <dsp:cNvSpPr/>
      </dsp:nvSpPr>
      <dsp:spPr>
        <a:xfrm>
          <a:off x="5479507" y="3065294"/>
          <a:ext cx="3746470" cy="3746470"/>
        </a:xfrm>
        <a:prstGeom prst="gear9">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latin typeface="Times New Roman" panose="02020603050405020304" pitchFamily="18" charset="0"/>
              <a:cs typeface="Times New Roman" panose="02020603050405020304" pitchFamily="18" charset="0"/>
            </a:rPr>
            <a:t>Lodsejeropbakning</a:t>
          </a:r>
        </a:p>
      </dsp:txBody>
      <dsp:txXfrm>
        <a:off x="6232714" y="3942887"/>
        <a:ext cx="2240056" cy="1925763"/>
      </dsp:txXfrm>
    </dsp:sp>
    <dsp:sp modelId="{9A84F9B3-D491-43DF-8A33-8F7D95585C96}">
      <dsp:nvSpPr>
        <dsp:cNvPr id="0" name=""/>
        <dsp:cNvSpPr/>
      </dsp:nvSpPr>
      <dsp:spPr>
        <a:xfrm>
          <a:off x="3269134" y="2179764"/>
          <a:ext cx="2724706" cy="2724706"/>
        </a:xfrm>
        <a:prstGeom prst="gear6">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latin typeface="Times New Roman" panose="02020603050405020304" pitchFamily="18" charset="0"/>
              <a:cs typeface="Times New Roman" panose="02020603050405020304" pitchFamily="18" charset="0"/>
            </a:rPr>
            <a:t>Samarbejde</a:t>
          </a:r>
        </a:p>
      </dsp:txBody>
      <dsp:txXfrm>
        <a:off x="3955087" y="2869863"/>
        <a:ext cx="1352800" cy="1344508"/>
      </dsp:txXfrm>
    </dsp:sp>
    <dsp:sp modelId="{324FE3CA-E14B-4E61-864D-2AFE95D83E2D}">
      <dsp:nvSpPr>
        <dsp:cNvPr id="0" name=""/>
        <dsp:cNvSpPr/>
      </dsp:nvSpPr>
      <dsp:spPr>
        <a:xfrm rot="20700000">
          <a:off x="4818331" y="299995"/>
          <a:ext cx="2669655" cy="2669655"/>
        </a:xfrm>
        <a:prstGeom prst="gear6">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latin typeface="Times New Roman" panose="02020603050405020304" pitchFamily="18" charset="0"/>
              <a:cs typeface="Times New Roman" panose="02020603050405020304" pitchFamily="18" charset="0"/>
            </a:rPr>
            <a:t>Økonomi og støtteordninger</a:t>
          </a:r>
          <a:r>
            <a:rPr lang="da-DK" sz="1800" kern="1200" dirty="0"/>
            <a:t> </a:t>
          </a:r>
        </a:p>
      </dsp:txBody>
      <dsp:txXfrm rot="-20700000">
        <a:off x="5403865" y="885529"/>
        <a:ext cx="1498588" cy="1498588"/>
      </dsp:txXfrm>
    </dsp:sp>
    <dsp:sp modelId="{3529F0E1-48D7-479B-B288-102C0C6F18E5}">
      <dsp:nvSpPr>
        <dsp:cNvPr id="0" name=""/>
        <dsp:cNvSpPr/>
      </dsp:nvSpPr>
      <dsp:spPr>
        <a:xfrm>
          <a:off x="5190479" y="2482929"/>
          <a:ext cx="4795482" cy="4795482"/>
        </a:xfrm>
        <a:prstGeom prst="circularArrow">
          <a:avLst>
            <a:gd name="adj1" fmla="val 4688"/>
            <a:gd name="adj2" fmla="val 299029"/>
            <a:gd name="adj3" fmla="val 2556285"/>
            <a:gd name="adj4" fmla="val 15777408"/>
            <a:gd name="adj5" fmla="val 5469"/>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3A6DF2FF-C24A-48E4-B705-6DAB42AEB57A}">
      <dsp:nvSpPr>
        <dsp:cNvPr id="0" name=""/>
        <dsp:cNvSpPr/>
      </dsp:nvSpPr>
      <dsp:spPr>
        <a:xfrm>
          <a:off x="2786594" y="1565657"/>
          <a:ext cx="3484217" cy="3484217"/>
        </a:xfrm>
        <a:prstGeom prst="leftCircularArrow">
          <a:avLst>
            <a:gd name="adj1" fmla="val 6452"/>
            <a:gd name="adj2" fmla="val 429999"/>
            <a:gd name="adj3" fmla="val 10489124"/>
            <a:gd name="adj4" fmla="val 14837806"/>
            <a:gd name="adj5" fmla="val 7527"/>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2F5863D-9D97-4128-A7C6-DD8C97C7233E}">
      <dsp:nvSpPr>
        <dsp:cNvPr id="0" name=""/>
        <dsp:cNvSpPr/>
      </dsp:nvSpPr>
      <dsp:spPr>
        <a:xfrm>
          <a:off x="4177728" y="-295992"/>
          <a:ext cx="3756688" cy="3756688"/>
        </a:xfrm>
        <a:prstGeom prst="circularArrow">
          <a:avLst>
            <a:gd name="adj1" fmla="val 5984"/>
            <a:gd name="adj2" fmla="val 394124"/>
            <a:gd name="adj3" fmla="val 13313824"/>
            <a:gd name="adj4" fmla="val 10508221"/>
            <a:gd name="adj5" fmla="val 6981"/>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22F93-1FB6-4AD8-8248-17140BC42C9D}" type="datetimeFigureOut">
              <a:rPr lang="da-DK" smtClean="0"/>
              <a:t>12-03-2025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0D197-F57F-4754-8175-F7F9ACCE0480}" type="slidenum">
              <a:rPr lang="da-DK" smtClean="0"/>
              <a:t>‹nr.›</a:t>
            </a:fld>
            <a:endParaRPr lang="da-DK"/>
          </a:p>
        </p:txBody>
      </p:sp>
    </p:spTree>
    <p:extLst>
      <p:ext uri="{BB962C8B-B14F-4D97-AF65-F5344CB8AC3E}">
        <p14:creationId xmlns:p14="http://schemas.microsoft.com/office/powerpoint/2010/main" val="350908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9.25 ALICE Det er fedt! Det er nu, vi gør det!</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247206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latin typeface="Spartan Office"/>
              </a:rPr>
              <a:t>10.20</a:t>
            </a:r>
          </a:p>
          <a:p>
            <a:endParaRPr lang="en-US" dirty="0"/>
          </a:p>
          <a:p>
            <a:r>
              <a:rPr lang="en-US" dirty="0">
                <a:latin typeface="Spartan Office"/>
              </a:rPr>
              <a:t>Nu </a:t>
            </a:r>
            <a:r>
              <a:rPr lang="en-US" dirty="0" err="1">
                <a:latin typeface="Spartan Office"/>
              </a:rPr>
              <a:t>ved</a:t>
            </a:r>
            <a:r>
              <a:rPr lang="en-US" dirty="0">
                <a:latin typeface="Spartan Office"/>
              </a:rPr>
              <a:t> vi, </a:t>
            </a:r>
            <a:r>
              <a:rPr lang="en-US" dirty="0" err="1">
                <a:latin typeface="Spartan Office"/>
              </a:rPr>
              <a:t>hvem</a:t>
            </a:r>
            <a:r>
              <a:rPr lang="en-US" dirty="0">
                <a:latin typeface="Spartan Office"/>
              </a:rPr>
              <a:t> der er </a:t>
            </a:r>
            <a:r>
              <a:rPr lang="en-US" dirty="0" err="1">
                <a:latin typeface="Spartan Office"/>
              </a:rPr>
              <a:t>i</a:t>
            </a:r>
            <a:r>
              <a:rPr lang="en-US" dirty="0">
                <a:latin typeface="Spartan Office"/>
              </a:rPr>
              <a:t> </a:t>
            </a:r>
            <a:r>
              <a:rPr lang="en-US" dirty="0" err="1">
                <a:latin typeface="Spartan Office"/>
              </a:rPr>
              <a:t>rummmet</a:t>
            </a:r>
            <a:br>
              <a:rPr lang="en-US" dirty="0"/>
            </a:br>
            <a:r>
              <a:rPr lang="en-US" dirty="0">
                <a:latin typeface="Spartan Office"/>
              </a:rPr>
              <a:t>I det næste skal vi tale om, hvad I står på: Hvilken viden og hvilke ressourcer </a:t>
            </a:r>
            <a:r>
              <a:rPr lang="en-US" dirty="0" err="1">
                <a:latin typeface="Spartan Office"/>
              </a:rPr>
              <a:t>har</a:t>
            </a:r>
            <a:r>
              <a:rPr lang="en-US" dirty="0">
                <a:latin typeface="Spartan Office"/>
              </a:rPr>
              <a:t> I </a:t>
            </a:r>
            <a:r>
              <a:rPr lang="en-US" dirty="0" err="1">
                <a:latin typeface="Spartan Office"/>
              </a:rPr>
              <a:t>i</a:t>
            </a:r>
            <a:r>
              <a:rPr lang="en-US" dirty="0">
                <a:latin typeface="Spartan Office"/>
              </a:rPr>
              <a:t> </a:t>
            </a:r>
            <a:r>
              <a:rPr lang="en-US" dirty="0" err="1">
                <a:latin typeface="Spartan Office"/>
              </a:rPr>
              <a:t>jeres</a:t>
            </a:r>
            <a:r>
              <a:rPr lang="en-US" dirty="0">
                <a:latin typeface="Spartan Office"/>
              </a:rPr>
              <a:t> </a:t>
            </a:r>
            <a:r>
              <a:rPr lang="en-US" dirty="0" err="1">
                <a:latin typeface="Spartan Office"/>
              </a:rPr>
              <a:t>bagland</a:t>
            </a:r>
            <a:r>
              <a:rPr lang="en-US" dirty="0">
                <a:latin typeface="Spartan Office"/>
              </a:rPr>
              <a:t>? Hvem kalder opgaven på, at I mobiliserer? Hvad kan I trække på?</a:t>
            </a:r>
            <a:br>
              <a:rPr lang="en-US" dirty="0"/>
            </a:br>
            <a:r>
              <a:rPr lang="en-US" dirty="0" err="1">
                <a:latin typeface="Spartan Office"/>
              </a:rPr>
              <a:t>Fx</a:t>
            </a:r>
            <a:r>
              <a:rPr lang="en-US" dirty="0">
                <a:latin typeface="Spartan Office"/>
              </a:rPr>
              <a:t> </a:t>
            </a:r>
            <a:r>
              <a:rPr lang="en-US" dirty="0" err="1">
                <a:latin typeface="Spartan Office"/>
              </a:rPr>
              <a:t>medlem</a:t>
            </a:r>
            <a:r>
              <a:rPr lang="en-US" dirty="0">
                <a:latin typeface="Spartan Office"/>
              </a:rPr>
              <a:t> </a:t>
            </a:r>
            <a:r>
              <a:rPr lang="en-US" dirty="0" err="1">
                <a:latin typeface="Spartan Office"/>
              </a:rPr>
              <a:t>af</a:t>
            </a:r>
            <a:r>
              <a:rPr lang="en-US" dirty="0">
                <a:latin typeface="Spartan Office"/>
              </a:rPr>
              <a:t> </a:t>
            </a:r>
            <a:r>
              <a:rPr lang="en-US" dirty="0" err="1">
                <a:latin typeface="Spartan Office"/>
              </a:rPr>
              <a:t>grønt</a:t>
            </a:r>
            <a:r>
              <a:rPr lang="en-US" dirty="0">
                <a:latin typeface="Spartan Office"/>
              </a:rPr>
              <a:t> </a:t>
            </a:r>
            <a:r>
              <a:rPr lang="en-US" dirty="0" err="1">
                <a:latin typeface="Spartan Office"/>
              </a:rPr>
              <a:t>råd</a:t>
            </a:r>
            <a:r>
              <a:rPr lang="en-US" dirty="0">
                <a:latin typeface="Spartan Office"/>
              </a:rPr>
              <a:t>, </a:t>
            </a:r>
            <a:r>
              <a:rPr lang="en-US" dirty="0" err="1">
                <a:latin typeface="Spartan Office"/>
              </a:rPr>
              <a:t>kan</a:t>
            </a:r>
            <a:r>
              <a:rPr lang="en-US" dirty="0">
                <a:latin typeface="Spartan Office"/>
              </a:rPr>
              <a:t> </a:t>
            </a:r>
            <a:r>
              <a:rPr lang="en-US" dirty="0" err="1">
                <a:latin typeface="Spartan Office"/>
              </a:rPr>
              <a:t>samle</a:t>
            </a:r>
            <a:r>
              <a:rPr lang="en-US" dirty="0">
                <a:latin typeface="Spartan Office"/>
              </a:rPr>
              <a:t> </a:t>
            </a:r>
            <a:r>
              <a:rPr lang="en-US" dirty="0" err="1">
                <a:latin typeface="Spartan Office"/>
              </a:rPr>
              <a:t>lodsejere</a:t>
            </a:r>
            <a:r>
              <a:rPr lang="en-US" dirty="0">
                <a:latin typeface="Spartan Office"/>
              </a:rPr>
              <a:t>, </a:t>
            </a:r>
            <a:r>
              <a:rPr lang="en-US" dirty="0" err="1">
                <a:latin typeface="Spartan Office"/>
              </a:rPr>
              <a:t>har</a:t>
            </a:r>
            <a:r>
              <a:rPr lang="en-US" dirty="0">
                <a:latin typeface="Spartan Office"/>
              </a:rPr>
              <a:t> </a:t>
            </a:r>
            <a:r>
              <a:rPr lang="en-US" dirty="0" err="1">
                <a:latin typeface="Spartan Office"/>
              </a:rPr>
              <a:t>datafremskrivninger</a:t>
            </a:r>
            <a:r>
              <a:rPr lang="en-US" dirty="0">
                <a:latin typeface="Spartan Office"/>
              </a:rPr>
              <a:t>,…</a:t>
            </a:r>
          </a:p>
          <a:p>
            <a:endParaRPr lang="en-US"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591584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latin typeface="Spartan Office"/>
              </a:rPr>
              <a:t>Intro: </a:t>
            </a:r>
            <a:r>
              <a:rPr lang="da-DK" sz="2600" dirty="0">
                <a:solidFill>
                  <a:srgbClr val="000000"/>
                </a:solidFill>
                <a:latin typeface="Spartan Office"/>
              </a:rPr>
              <a:t>Nu ved vi, hvem der er i </a:t>
            </a:r>
            <a:r>
              <a:rPr lang="da-DK" sz="2600" dirty="0" err="1">
                <a:solidFill>
                  <a:srgbClr val="000000"/>
                </a:solidFill>
                <a:latin typeface="Spartan Office"/>
              </a:rPr>
              <a:t>rummmet</a:t>
            </a:r>
            <a:br>
              <a:rPr lang="da-DK" sz="2600" dirty="0"/>
            </a:br>
            <a:r>
              <a:rPr lang="da-DK" sz="2600" dirty="0">
                <a:solidFill>
                  <a:srgbClr val="000000"/>
                </a:solidFill>
                <a:latin typeface="Spartan Office"/>
              </a:rPr>
              <a:t>I det næste skal vi tale om, hvad I står på: Hvilken viden og hvilke ressourcer har I </a:t>
            </a:r>
            <a:r>
              <a:rPr lang="da-DK" sz="2600" dirty="0" err="1">
                <a:solidFill>
                  <a:srgbClr val="000000"/>
                </a:solidFill>
                <a:latin typeface="Spartan Office"/>
              </a:rPr>
              <a:t>i</a:t>
            </a:r>
            <a:r>
              <a:rPr lang="da-DK" sz="2600" dirty="0">
                <a:solidFill>
                  <a:srgbClr val="000000"/>
                </a:solidFill>
                <a:latin typeface="Spartan Office"/>
              </a:rPr>
              <a:t> jeres bagland? Hvem kalder opgaven på, at I mobiliserer? Hvad kan I trække på?</a:t>
            </a:r>
            <a:br>
              <a:rPr lang="da-DK" sz="2600" dirty="0"/>
            </a:br>
            <a:r>
              <a:rPr lang="da-DK" sz="2600" dirty="0">
                <a:solidFill>
                  <a:srgbClr val="000000"/>
                </a:solidFill>
                <a:latin typeface="Spartan Office"/>
              </a:rPr>
              <a:t>Kommunikations </a:t>
            </a:r>
            <a:r>
              <a:rPr lang="da-DK" sz="2600" dirty="0" err="1">
                <a:solidFill>
                  <a:srgbClr val="000000"/>
                </a:solidFill>
                <a:latin typeface="Spartan Office"/>
              </a:rPr>
              <a:t>kanalFx</a:t>
            </a:r>
            <a:r>
              <a:rPr lang="da-DK" sz="2600" dirty="0">
                <a:solidFill>
                  <a:srgbClr val="000000"/>
                </a:solidFill>
                <a:latin typeface="Spartan Office"/>
              </a:rPr>
              <a:t> medlem af grønt råd, kan samle lodsejere, har analysekræfter, datafremskrivninger,…</a:t>
            </a:r>
            <a:r>
              <a:rPr lang="da-DK" dirty="0">
                <a:latin typeface="Spartan Office"/>
              </a:rPr>
              <a:t> </a:t>
            </a:r>
          </a:p>
          <a:p>
            <a:endParaRPr lang="da-DK" dirty="0">
              <a:latin typeface="Spartan Office"/>
            </a:endParaRPr>
          </a:p>
          <a:p>
            <a:r>
              <a:rPr lang="da-DK" dirty="0">
                <a:latin typeface="Spartan Office"/>
              </a:rPr>
              <a:t>10.23</a:t>
            </a:r>
            <a:endParaRPr lang="en-US" dirty="0">
              <a:latin typeface="Spartan Office"/>
            </a:endParaRPr>
          </a:p>
          <a:p>
            <a:endParaRPr lang="da-DK" dirty="0">
              <a:latin typeface="Spartan Office"/>
            </a:endParaRPr>
          </a:p>
          <a:p>
            <a:r>
              <a:rPr lang="da-DK" dirty="0">
                <a:latin typeface="Spartan Office"/>
              </a:rPr>
              <a:t>Nu skal I finde dette ark frem – udfyld to-og-to med sidemakkeren</a:t>
            </a:r>
            <a:endParaRPr lang="en-US" dirty="0">
              <a:latin typeface="Spartan Office"/>
            </a:endParaRPr>
          </a:p>
          <a:p>
            <a:endParaRPr lang="da-DK" dirty="0"/>
          </a:p>
          <a:p>
            <a:r>
              <a:rPr lang="da-DK" dirty="0">
                <a:latin typeface="Spartan Office"/>
              </a:rPr>
              <a:t>12 min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00822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94F6C-D331-4546-2B68-202A85CB79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FB480F-7D54-E5FE-DCF5-A3397BC4670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4E77BF9-FA61-FFF3-5DA3-38A6BA2906A4}"/>
              </a:ext>
            </a:extLst>
          </p:cNvPr>
          <p:cNvSpPr>
            <a:spLocks noGrp="1"/>
          </p:cNvSpPr>
          <p:nvPr>
            <p:ph type="body" idx="1"/>
          </p:nvPr>
        </p:nvSpPr>
        <p:spPr/>
        <p:txBody>
          <a:bodyPr/>
          <a:lstStyle/>
          <a:p>
            <a:r>
              <a:rPr lang="da-DK" dirty="0">
                <a:latin typeface="Spartan Office"/>
              </a:rPr>
              <a:t>10.35</a:t>
            </a:r>
            <a:endParaRPr lang="en-US" dirty="0"/>
          </a:p>
          <a:p>
            <a:r>
              <a:rPr lang="da-DK" dirty="0">
                <a:latin typeface="Spartan Office"/>
              </a:rPr>
              <a:t>Alle rejser sig op, og finder én, ikke har talt med. Fremlæg for dem: Hvad talte min makker og jeg om, hvad fik vi øje på, at vi skal levere ind i samarbejdet, for at lykkes med den fælles bundne opgave.</a:t>
            </a:r>
          </a:p>
          <a:p>
            <a:r>
              <a:rPr lang="da-DK" dirty="0">
                <a:latin typeface="Spartan Office"/>
              </a:rPr>
              <a:t>Byt en gang til.</a:t>
            </a:r>
          </a:p>
          <a:p>
            <a:r>
              <a:rPr lang="da-DK" dirty="0">
                <a:latin typeface="Spartan Office"/>
              </a:rPr>
              <a:t>Formål: Vi får øje på, hvor meget godt der er i rummet</a:t>
            </a:r>
          </a:p>
          <a:p>
            <a:endParaRPr lang="da-DK" dirty="0"/>
          </a:p>
          <a:p>
            <a:r>
              <a:rPr lang="da-DK" dirty="0">
                <a:latin typeface="Spartan Office"/>
              </a:rPr>
              <a:t>15 min </a:t>
            </a:r>
            <a:endParaRPr lang="da-DK" dirty="0"/>
          </a:p>
          <a:p>
            <a:r>
              <a:rPr lang="da-DK" dirty="0">
                <a:latin typeface="Spartan Office"/>
              </a:rPr>
              <a:t>Opsamling 5 min</a:t>
            </a:r>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936E3907-ED3B-973B-0306-D5358020ED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307640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latin typeface="Spartan Office"/>
              </a:rPr>
              <a:t>11.55</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157551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arbejder med det som ”professionel uenighedskultur” – altså, det, at man godt kan være uenige, og alligevel behandle hinanden godt og arbejde mod et fælles mål.</a:t>
            </a:r>
          </a:p>
          <a:p>
            <a:endParaRPr lang="da-DK" dirty="0"/>
          </a:p>
          <a:p>
            <a:r>
              <a:rPr lang="da-DK" dirty="0"/>
              <a:t>Oplevelse af fairness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402671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vigtigt, hvordan vi taler sammen, fordi der findes flere begreber om fairness – altså retfærdighed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ene er distributiv fairness…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anden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jeg skal acceptere ikke at have fået ret, gør jeg det hellere, hvis jeg oplever processuel fairness.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Altså, jeg fik ikke ret i alt, hvad jeg havde håbet på, men vi behandlede hinanden værdigt og respektfuldt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jeg kom til orde og blev lyttet til, men jeg kunne ikke overtale de andre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Jeg havde indflydelse på processen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lyt – det gør en forskel, hvordan man møder hinanden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taler med hinanden – men lytter I?</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planlægger man samarbejde – men samarbejder I, fx gør I jer umage for, at alle føler man sig inviteret (hvor, hvornår, velkomst, godt værtskab)</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3929628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EFTER SLIDE </a:t>
            </a:r>
            <a:endParaRPr lang="da-DK" dirty="0"/>
          </a:p>
          <a:p>
            <a:r>
              <a:rPr lang="da-DK" dirty="0">
                <a:latin typeface="Spartan Office"/>
              </a:rPr>
              <a:t>Nu har vi: </a:t>
            </a:r>
            <a:endParaRPr lang="da-DK" dirty="0"/>
          </a:p>
          <a:p>
            <a:r>
              <a:rPr lang="da-DK" dirty="0">
                <a:latin typeface="Spartan Office"/>
              </a:rPr>
              <a:t>Talt om hvem I er</a:t>
            </a:r>
            <a:endParaRPr lang="da-DK" dirty="0"/>
          </a:p>
          <a:p>
            <a:r>
              <a:rPr lang="da-DK" dirty="0" err="1">
                <a:latin typeface="Spartan Office"/>
              </a:rPr>
              <a:t>HVad</a:t>
            </a:r>
            <a:r>
              <a:rPr lang="da-DK" dirty="0">
                <a:latin typeface="Spartan Office"/>
              </a:rPr>
              <a:t> I har med jer</a:t>
            </a:r>
            <a:endParaRPr lang="da-DK" dirty="0"/>
          </a:p>
          <a:p>
            <a:r>
              <a:rPr lang="da-DK" dirty="0">
                <a:latin typeface="Spartan Office"/>
              </a:rPr>
              <a:t>Hvordan I kan være sammen i den næste tid.</a:t>
            </a:r>
            <a:endParaRPr lang="da-DK" dirty="0"/>
          </a:p>
          <a:p>
            <a:r>
              <a:rPr lang="da-DK" dirty="0">
                <a:latin typeface="Spartan Office"/>
              </a:rPr>
              <a:t>Nu kan vi lægge sporene til samarbejdet i den kommende tid.</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855402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latin typeface="Spartan Office"/>
              </a:rPr>
              <a:t>Kl. 11.00</a:t>
            </a:r>
            <a:endParaRPr lang="en-US" dirty="0"/>
          </a:p>
          <a:p>
            <a:r>
              <a:rPr lang="da-DK" b="1" dirty="0">
                <a:latin typeface="Spartan Office"/>
              </a:rPr>
              <a:t>Nu kan vi lægge sporene til samarbejdet fremover</a:t>
            </a:r>
            <a:endParaRPr lang="en-US" dirty="0"/>
          </a:p>
          <a:p>
            <a:r>
              <a:rPr lang="da-DK" b="1" dirty="0">
                <a:latin typeface="Spartan Office"/>
              </a:rPr>
              <a:t>5 </a:t>
            </a:r>
            <a:r>
              <a:rPr lang="da-DK" b="1" dirty="0" err="1">
                <a:latin typeface="Spartan Office"/>
              </a:rPr>
              <a:t>mins</a:t>
            </a:r>
            <a:r>
              <a:rPr lang="da-DK" b="1" dirty="0">
                <a:latin typeface="Spartan Office"/>
              </a:rPr>
              <a:t> m sidemakker – 10 </a:t>
            </a:r>
            <a:r>
              <a:rPr lang="da-DK" b="1" dirty="0" err="1">
                <a:latin typeface="Spartan Office"/>
              </a:rPr>
              <a:t>mins</a:t>
            </a:r>
            <a:r>
              <a:rPr lang="da-DK" b="1" dirty="0">
                <a:latin typeface="Spartan Office"/>
              </a:rPr>
              <a:t> opsamling</a:t>
            </a:r>
            <a:endParaRPr lang="da-DK"/>
          </a:p>
          <a:p>
            <a:endParaRPr lang="da-DK" b="1" dirty="0"/>
          </a:p>
          <a:p>
            <a:r>
              <a:rPr lang="da-DK" b="1" dirty="0"/>
              <a:t>Gruppedrøftelser tilbage ved bordene. 18-20 minutters dialog + 5-7 minutters tilbagemelding i plenum - Sigga noterer budskaber på flipover (Kalle ordstyrer på tilbagemeldingen).</a:t>
            </a:r>
          </a:p>
          <a:p>
            <a:endParaRPr lang="da-DK" dirty="0"/>
          </a:p>
          <a:p>
            <a:r>
              <a:rPr lang="da-DK" dirty="0"/>
              <a:t>Hvordan bliver Lokal Trepart Øresund mest muligt værdiskabende? </a:t>
            </a:r>
          </a:p>
          <a:p>
            <a:pPr marL="171450" indent="-171450">
              <a:buFont typeface="Arial" panose="020B0604020202020204" pitchFamily="34" charset="0"/>
              <a:buChar char="•"/>
            </a:pPr>
            <a:r>
              <a:rPr lang="da-DK" dirty="0"/>
              <a:t>Hvilken typer sager?</a:t>
            </a:r>
          </a:p>
          <a:p>
            <a:pPr marL="171450" indent="-171450">
              <a:buFont typeface="Arial" panose="020B0604020202020204" pitchFamily="34" charset="0"/>
              <a:buChar char="•"/>
            </a:pPr>
            <a:r>
              <a:rPr lang="da-DK" dirty="0"/>
              <a:t>Hvornår i processen bliver I spillet på banen?</a:t>
            </a:r>
          </a:p>
          <a:p>
            <a:pPr marL="171450" indent="-171450">
              <a:buFont typeface="Arial" panose="020B0604020202020204" pitchFamily="34" charset="0"/>
              <a:buChar char="•"/>
            </a:pPr>
            <a:r>
              <a:rPr lang="da-DK" dirty="0"/>
              <a:t>Hvordan er jeres arbejdsform?</a:t>
            </a:r>
          </a:p>
          <a:p>
            <a:pPr marL="171450" indent="-171450">
              <a:buFont typeface="Arial" panose="020B0604020202020204" pitchFamily="34" charset="0"/>
              <a:buChar char="•"/>
            </a:pPr>
            <a:r>
              <a:rPr lang="da-DK" dirty="0"/>
              <a:t>Hvor meget hvor lidt vil I involveres – og på hvilket niveau?</a:t>
            </a:r>
          </a:p>
          <a:p>
            <a:endParaRPr lang="da-DK" dirty="0"/>
          </a:p>
          <a:p>
            <a:r>
              <a:rPr lang="da-DK" dirty="0"/>
              <a:t>Hvordan kan I gøre jer spilbar? </a:t>
            </a:r>
          </a:p>
          <a:p>
            <a:pPr marL="171450" indent="-171450">
              <a:buFont typeface="Arial" panose="020B0604020202020204" pitchFamily="34" charset="0"/>
              <a:buChar char="•"/>
            </a:pPr>
            <a:r>
              <a:rPr lang="da-DK" dirty="0"/>
              <a:t>Fortæl dem der betjener jer hvad I har brug for</a:t>
            </a:r>
          </a:p>
          <a:p>
            <a:pPr marL="171450" indent="-171450">
              <a:buFont typeface="Arial" panose="020B0604020202020204" pitchFamily="34" charset="0"/>
              <a:buChar char="•"/>
            </a:pPr>
            <a:r>
              <a:rPr lang="da-DK" dirty="0"/>
              <a:t>Fortæl jeres baglande om jeres rolle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60731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11.55</a:t>
            </a:r>
            <a:endParaRPr lang="da-DK" dirty="0"/>
          </a:p>
          <a:p>
            <a:r>
              <a:rPr lang="da-DK" dirty="0">
                <a:latin typeface="Spartan Office"/>
              </a:rPr>
              <a:t>Det har været en fornøjelse. </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8429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holdet, i dag er det os to </a:t>
            </a:r>
            <a:r>
              <a:rPr lang="da-DK">
                <a:sym typeface="Wingdings" panose="05000000000000000000" pitchFamily="2" charset="2"/>
              </a:rPr>
              <a:t></a:t>
            </a:r>
          </a:p>
          <a:p>
            <a:endParaRPr lang="da-DK">
              <a:sym typeface="Wingdings" panose="05000000000000000000" pitchFamily="2" charset="2"/>
            </a:endParaRPr>
          </a:p>
          <a:p>
            <a:r>
              <a:rPr lang="da-DK" sz="2600">
                <a:solidFill>
                  <a:srgbClr val="000000"/>
                </a:solidFill>
              </a:rPr>
              <a:t>KORT intro, fortæl om en ekspertkompetence, du byder ind med (politisk uenighedskultur, teknisk viden, proces, samarbejdskultur,…)</a:t>
            </a:r>
            <a:br>
              <a:rPr lang="da-DK" sz="2600">
                <a:solidFill>
                  <a:srgbClr val="000000"/>
                </a:solidFill>
              </a:rPr>
            </a:br>
            <a:r>
              <a:rPr lang="da-DK" sz="2600">
                <a:solidFill>
                  <a:srgbClr val="000000"/>
                </a:solidFill>
              </a:rPr>
              <a:t>Tænk evt. på en anekdote, der knytter dig til temaet (jeg er vokset op på heden, med landbrugsbedsteforældre, </a:t>
            </a:r>
            <a:r>
              <a:rPr lang="da-DK" sz="2600" err="1">
                <a:solidFill>
                  <a:srgbClr val="000000"/>
                </a:solidFill>
              </a:rPr>
              <a:t>blabla</a:t>
            </a:r>
            <a:r>
              <a:rPr lang="da-DK" sz="2600">
                <a:solidFill>
                  <a:srgbClr val="000000"/>
                </a:solidFill>
              </a:rPr>
              <a:t>..</a:t>
            </a:r>
            <a:r>
              <a:rPr lang="da-DK"/>
              <a:t> </a:t>
            </a: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9659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Alice Vi har lavet en aftale med </a:t>
            </a:r>
            <a:r>
              <a:rPr lang="da-DK" dirty="0" err="1">
                <a:latin typeface="Spartan Office"/>
              </a:rPr>
              <a:t>sekr</a:t>
            </a:r>
            <a:r>
              <a:rPr lang="da-DK" dirty="0">
                <a:latin typeface="Spartan Office"/>
              </a:rPr>
              <a:t> i dag om, at vi faciliterer en workshop i dag, der er fundamentet for jeres gode samarbejdet</a:t>
            </a:r>
          </a:p>
          <a:p>
            <a:endParaRPr lang="da-DK" dirty="0"/>
          </a:p>
          <a:p>
            <a:r>
              <a:rPr lang="da-DK" dirty="0"/>
              <a:t>Vores vigtige budskab: Opgaven er todelt:</a:t>
            </a:r>
          </a:p>
          <a:p>
            <a:r>
              <a:rPr lang="da-DK" dirty="0"/>
              <a:t>1. Omlægningsplan (med bundne mål)</a:t>
            </a:r>
          </a:p>
          <a:p>
            <a:r>
              <a:rPr lang="da-DK" dirty="0"/>
              <a:t>2. Samarbejdet mellem de tre parter</a:t>
            </a:r>
          </a:p>
          <a:p>
            <a:r>
              <a:rPr lang="da-DK" dirty="0"/>
              <a:t>Formål med i dag: Tale om det, vi altid glemmer at tale om, før det er for sent: Samarbejdet!</a:t>
            </a:r>
          </a:p>
          <a:p>
            <a:r>
              <a:rPr lang="da-DK" dirty="0"/>
              <a:t>Det handler om jer, som personer, som gruppe og som repræsentanter for hvert Jeres bagland (landmændene, en hel kommune, natur-aktivister/naturen,...)</a:t>
            </a:r>
          </a:p>
          <a:p>
            <a:endParaRPr lang="da-DK" dirty="0"/>
          </a:p>
          <a:p>
            <a:r>
              <a:rPr lang="da-DK" dirty="0"/>
              <a:t>Vi ved, at det virker at give sig tid i starten til at afstemme, når der er meget på spil – det betaler sig på den lange bane, det er en investering i starten</a:t>
            </a:r>
          </a:p>
          <a:p>
            <a:r>
              <a:rPr lang="da-DK" dirty="0"/>
              <a:t>Erfaring fra vores arbejde,….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61903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9.35 LOUISE</a:t>
            </a:r>
            <a:endParaRPr lang="da-DK" dirty="0"/>
          </a:p>
          <a:p>
            <a:r>
              <a:rPr lang="da-DK" dirty="0" err="1">
                <a:latin typeface="Spartan Office"/>
              </a:rPr>
              <a:t>HVad</a:t>
            </a:r>
            <a:r>
              <a:rPr lang="da-DK" dirty="0">
                <a:latin typeface="Spartan Office"/>
              </a:rPr>
              <a:t> skal vi i dag?</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219429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BF43-0294-F25D-5C4B-1F6109AC49B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D0B6758-4FC1-2266-6499-90E461BD864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D1F2D21-3292-742E-B9A4-B5D23084EC41}"/>
              </a:ext>
            </a:extLst>
          </p:cNvPr>
          <p:cNvSpPr>
            <a:spLocks noGrp="1"/>
          </p:cNvSpPr>
          <p:nvPr>
            <p:ph type="body" idx="1"/>
          </p:nvPr>
        </p:nvSpPr>
        <p:spPr/>
        <p:txBody>
          <a:bodyPr/>
          <a:lstStyle/>
          <a:p>
            <a:r>
              <a:rPr lang="da-DK" dirty="0">
                <a:latin typeface="Spartan Office"/>
              </a:rPr>
              <a:t>9.35</a:t>
            </a:r>
          </a:p>
        </p:txBody>
      </p:sp>
      <p:sp>
        <p:nvSpPr>
          <p:cNvPr id="4" name="Pladsholder til slidenummer 3">
            <a:extLst>
              <a:ext uri="{FF2B5EF4-FFF2-40B4-BE49-F238E27FC236}">
                <a16:creationId xmlns:a16="http://schemas.microsoft.com/office/drawing/2014/main" id="{C6E29A5E-C410-07E0-F2F4-67FF2ECB44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53689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9.45 ALICE</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146462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2600" dirty="0">
                <a:solidFill>
                  <a:srgbClr val="000000"/>
                </a:solidFill>
                <a:latin typeface="Spartan Office"/>
              </a:rPr>
              <a:t>ALICE </a:t>
            </a:r>
            <a:endParaRPr lang="en-US" dirty="0"/>
          </a:p>
          <a:p>
            <a:r>
              <a:rPr lang="da-DK" sz="2600" dirty="0">
                <a:solidFill>
                  <a:srgbClr val="000000"/>
                </a:solidFill>
                <a:latin typeface="Spartan Office"/>
              </a:rPr>
              <a:t>Få øje på, hvad du kan gøre (det handler om, hvordan vi gerne vil lykkes – måske bedste scenarie)</a:t>
            </a:r>
            <a:endParaRPr lang="da-DK" dirty="0"/>
          </a:p>
          <a:p>
            <a:endParaRPr lang="da-DK" sz="2600">
              <a:solidFill>
                <a:srgbClr val="000000"/>
              </a:solidFill>
            </a:endParaRPr>
          </a:p>
          <a:p>
            <a:r>
              <a:rPr lang="da-DK" sz="2600" dirty="0">
                <a:solidFill>
                  <a:srgbClr val="000000"/>
                </a:solidFill>
                <a:latin typeface="Spartan Office"/>
              </a:rPr>
              <a:t>Det kan både være, at man kommer fra DN og ved meget om vandløb. Men også, om man er kreativ til at finde løsninger, har været sælger eller gademusikant, er god til analyser,  kvælstof-hoved-beregninger, positiv tilgang til alt,…</a:t>
            </a:r>
            <a:br>
              <a:rPr lang="da-DK" sz="2600" dirty="0"/>
            </a:br>
            <a:endParaRPr lang="da-DK" sz="2600">
              <a:solidFill>
                <a:srgbClr val="000000"/>
              </a:solidFill>
            </a:endParaRPr>
          </a:p>
          <a:p>
            <a:r>
              <a:rPr lang="da-DK" sz="2600" dirty="0">
                <a:solidFill>
                  <a:srgbClr val="000000"/>
                </a:solidFill>
                <a:latin typeface="Spartan Office"/>
              </a:rPr>
              <a:t>Anekdote om TM-konsulent, der var tidligere sælger, og fik udtagningsopgaven. Samlede landmænd og </a:t>
            </a:r>
            <a:r>
              <a:rPr lang="da-DK" sz="2600" dirty="0" err="1">
                <a:solidFill>
                  <a:srgbClr val="000000"/>
                </a:solidFill>
                <a:latin typeface="Spartan Office"/>
              </a:rPr>
              <a:t>overperformede</a:t>
            </a:r>
            <a:r>
              <a:rPr lang="da-DK" sz="2600" dirty="0">
                <a:solidFill>
                  <a:srgbClr val="000000"/>
                </a:solidFill>
                <a:latin typeface="Spartan Office"/>
              </a:rPr>
              <a:t> = der er brug for mange forskellige vinkler og talenter, for at komme i mål</a:t>
            </a:r>
            <a:r>
              <a:rPr lang="da-DK" dirty="0">
                <a:latin typeface="Spartan Office"/>
              </a:rPr>
              <a: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415095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7A27-F225-8F90-0102-878D59ED536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9374A25-B9FA-23BA-D874-A2A898C087D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C9ED458-F8AD-707C-B708-EB0B5EC0A636}"/>
              </a:ext>
            </a:extLst>
          </p:cNvPr>
          <p:cNvSpPr>
            <a:spLocks noGrp="1"/>
          </p:cNvSpPr>
          <p:nvPr>
            <p:ph type="body" idx="1"/>
          </p:nvPr>
        </p:nvSpPr>
        <p:spPr/>
        <p:txBody>
          <a:bodyPr/>
          <a:lstStyle/>
          <a:p>
            <a:pPr defTabSz="1327617">
              <a:defRPr/>
            </a:pPr>
            <a:r>
              <a:rPr lang="da-DK">
                <a:latin typeface="Spartan Office"/>
              </a:rPr>
              <a:t>9.45-10.10</a:t>
            </a:r>
            <a:endParaRPr lang="en-US" dirty="0"/>
          </a:p>
          <a:p>
            <a:pPr defTabSz="1327617">
              <a:defRPr/>
            </a:pPr>
            <a:endParaRPr lang="da-DK" dirty="0">
              <a:latin typeface="Spartan Office"/>
            </a:endParaRPr>
          </a:p>
          <a:p>
            <a:pPr defTabSz="1327617">
              <a:defRPr/>
            </a:pPr>
            <a:r>
              <a:rPr lang="da-DK">
                <a:latin typeface="Spartan Office"/>
              </a:rPr>
              <a:t>TO og TO  5 min</a:t>
            </a:r>
          </a:p>
          <a:p>
            <a:pPr defTabSz="1327617">
              <a:defRPr/>
            </a:pPr>
            <a:r>
              <a:rPr lang="da-DK">
                <a:latin typeface="Spartan Office"/>
              </a:rPr>
              <a:t>GRUPPE 10 min </a:t>
            </a:r>
          </a:p>
          <a:p>
            <a:pPr defTabSz="1327617">
              <a:defRPr/>
            </a:pPr>
            <a:r>
              <a:rPr lang="da-DK">
                <a:latin typeface="Spartan Office"/>
              </a:rPr>
              <a:t>OPSAMLING 10 min</a:t>
            </a:r>
          </a:p>
          <a:p>
            <a:pPr defTabSz="1327617">
              <a:defRPr/>
            </a:pPr>
            <a:endParaRPr lang="da-DK" dirty="0">
              <a:latin typeface="Spartan Office"/>
            </a:endParaRPr>
          </a:p>
          <a:p>
            <a:pPr defTabSz="1327617">
              <a:defRPr/>
            </a:pPr>
            <a:endParaRPr lang="da-DK" dirty="0">
              <a:latin typeface="Spartan Office"/>
            </a:endParaRPr>
          </a:p>
          <a:p>
            <a:pPr defTabSz="1327617">
              <a:defRPr/>
            </a:pPr>
            <a:r>
              <a:rPr lang="da-DK" dirty="0">
                <a:latin typeface="Spartan Office"/>
              </a:rPr>
              <a:t>Nu skal I finde dette ark frem</a:t>
            </a:r>
            <a:endParaRPr lang="da-DK" dirty="0"/>
          </a:p>
          <a:p>
            <a:pPr defTabSz="1327617">
              <a:defRPr/>
            </a:pPr>
            <a:r>
              <a:rPr lang="da-DK" dirty="0"/>
              <a:t>PRINT 1/bord + 2</a:t>
            </a:r>
          </a:p>
          <a:p>
            <a:pPr defTabSz="1327617">
              <a:defRPr/>
            </a:pPr>
            <a:endParaRPr lang="da-DK" dirty="0"/>
          </a:p>
          <a:p>
            <a:pPr defTabSz="1327617">
              <a:defRPr/>
            </a:pPr>
            <a:r>
              <a:rPr lang="da-DK" dirty="0"/>
              <a:t>Post-</a:t>
            </a:r>
            <a:r>
              <a:rPr lang="da-DK" dirty="0" err="1"/>
              <a:t>its</a:t>
            </a:r>
            <a:r>
              <a:rPr lang="da-DK" dirty="0"/>
              <a:t> fra alle ved bordet samles, ved at hver lægger sine post-</a:t>
            </a:r>
            <a:r>
              <a:rPr lang="da-DK" dirty="0" err="1"/>
              <a:t>its</a:t>
            </a:r>
            <a:r>
              <a:rPr lang="da-DK" dirty="0"/>
              <a:t> på enten "omlægningsplan" eller "samarbejde".</a:t>
            </a:r>
          </a:p>
          <a:p>
            <a:pPr defTabSz="1327617">
              <a:defRPr/>
            </a:pPr>
            <a:r>
              <a:rPr lang="da-DK" dirty="0"/>
              <a:t>Hvis I har skrevet det samme, må I gerne klæbe de post-</a:t>
            </a:r>
            <a:r>
              <a:rPr lang="da-DK" dirty="0" err="1"/>
              <a:t>its</a:t>
            </a:r>
            <a:r>
              <a:rPr lang="da-DK" dirty="0"/>
              <a:t> ovenpå hinanden</a:t>
            </a:r>
          </a:p>
          <a:p>
            <a:endParaRPr lang="da-DK" dirty="0"/>
          </a:p>
          <a:p>
            <a:r>
              <a:rPr lang="da-DK" dirty="0"/>
              <a:t>Til opsamlingen: Hver gruppe fortæller hvilke kompetencer, de kan byde ind med, og dermed hvilke roller og/eller ansvarsområder nogle fra  gruppen dækker. </a:t>
            </a:r>
          </a:p>
          <a:p>
            <a:r>
              <a:rPr lang="da-DK" dirty="0"/>
              <a:t>Facilitatortip: Lad én gruppe starte, spørg ved nogle af de populære elementer, om mange har det samme? Spørg efter første fremlæggelse, om nogen har noget andet? Sammen sammenligner vi den liste, der blev lavet tidligere om, hvad der var brug for, for at løse opgaven (</a:t>
            </a:r>
            <a:r>
              <a:rPr lang="da-DK" dirty="0" err="1"/>
              <a:t>gap</a:t>
            </a:r>
            <a:r>
              <a:rPr lang="da-DK" dirty="0"/>
              <a:t>-analyse)</a:t>
            </a:r>
          </a:p>
          <a:p>
            <a:endParaRPr lang="da-DK" dirty="0"/>
          </a:p>
          <a:p>
            <a:r>
              <a:rPr lang="da-DK" dirty="0">
                <a:latin typeface="Spartan Office"/>
              </a:rPr>
              <a:t>Alice går lidt rundt - </a:t>
            </a:r>
            <a:endParaRPr lang="da-DK" dirty="0"/>
          </a:p>
        </p:txBody>
      </p:sp>
      <p:sp>
        <p:nvSpPr>
          <p:cNvPr id="4" name="Pladsholder til slidenummer 3">
            <a:extLst>
              <a:ext uri="{FF2B5EF4-FFF2-40B4-BE49-F238E27FC236}">
                <a16:creationId xmlns:a16="http://schemas.microsoft.com/office/drawing/2014/main" id="{EBC6C1D7-180F-3CC1-72B8-68812FC034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410368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Spartan Office"/>
              </a:rPr>
              <a:t>10.10</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431C-5E59-FE49-A0DC-A36597A4582A}" type="slidenum">
              <a:rPr kumimoji="0" lang="en-DK" sz="1700" b="0" i="0" u="none" strike="noStrike" kern="1200" cap="none" spc="0" normalizeH="0" baseline="0" noProof="0" smtClean="0">
                <a:ln>
                  <a:noFill/>
                </a:ln>
                <a:solidFill>
                  <a:prstClr val="black"/>
                </a:solidFill>
                <a:effectLst/>
                <a:uLnTx/>
                <a:uFillTx/>
                <a:latin typeface="Spartan Offic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DK" sz="1700" b="0" i="0" u="none" strike="noStrike" kern="1200" cap="none" spc="0" normalizeH="0" baseline="0" noProof="0">
              <a:ln>
                <a:noFill/>
              </a:ln>
              <a:solidFill>
                <a:prstClr val="black"/>
              </a:solidFill>
              <a:effectLst/>
              <a:uLnTx/>
              <a:uFillTx/>
              <a:latin typeface="Spartan Office" pitchFamily="2" charset="0"/>
              <a:ea typeface="+mn-ea"/>
              <a:cs typeface="+mn-cs"/>
            </a:endParaRPr>
          </a:p>
        </p:txBody>
      </p:sp>
    </p:spTree>
    <p:extLst>
      <p:ext uri="{BB962C8B-B14F-4D97-AF65-F5344CB8AC3E}">
        <p14:creationId xmlns:p14="http://schemas.microsoft.com/office/powerpoint/2010/main" val="110465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7FC97-8F79-68F4-14ED-9B801C43CDD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96B3B24-05FE-4B46-0A6B-8B71EC186C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6A05300-F5F6-8E4B-A89A-3871F4FE7908}"/>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9A7E325C-F73E-95CD-4ECA-3CB15293F54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9673382-0617-EDA2-6CC7-738B2BFDE709}"/>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369424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DDA91-988C-928A-A58F-9E08F548173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3C05BB5-3544-87C7-1593-709265BA278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1935B07-3B84-3AEF-5AE7-D61B0F6D0D28}"/>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55277149-7D6D-2537-B219-B567798AFB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BE9D1F-3378-2BF1-38BF-2C07EB5C58A1}"/>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15821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85A464E8-1929-E7EF-AB39-59A395F0EFC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50C3C3B-856A-2296-ECEC-A9B62C4C092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3A6E483-42A5-52C5-3D55-A2181E0AD66B}"/>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36D5287E-2F99-B061-7155-F83E28FD9F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5B5832F-39BC-FD88-C469-F28730A51B7E}"/>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182624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A2E30F-D017-1D9F-3653-E120474420D4}"/>
              </a:ext>
            </a:extLst>
          </p:cNvPr>
          <p:cNvSpPr/>
          <p:nvPr userDrawn="1"/>
        </p:nvSpPr>
        <p:spPr>
          <a:xfrm>
            <a:off x="156000" y="153000"/>
            <a:ext cx="11880000" cy="6552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18143F3-6068-EDA6-4CEB-E0139F10E18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8775" t="1" r="34640" b="48130"/>
          <a:stretch/>
        </p:blipFill>
        <p:spPr>
          <a:xfrm>
            <a:off x="5428975" y="1473994"/>
            <a:ext cx="6607026" cy="5231006"/>
          </a:xfrm>
          <a:prstGeom prst="rect">
            <a:avLst/>
          </a:prstGeom>
        </p:spPr>
      </p:pic>
      <p:sp>
        <p:nvSpPr>
          <p:cNvPr id="9" name="Pladsholder til tekst 10">
            <a:extLst>
              <a:ext uri="{FF2B5EF4-FFF2-40B4-BE49-F238E27FC236}">
                <a16:creationId xmlns:a16="http://schemas.microsoft.com/office/drawing/2014/main" id="{2B981AA9-D0D0-223E-03C6-8576BC34DE1A}"/>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da-DK"/>
              <a:t> </a:t>
            </a:r>
          </a:p>
        </p:txBody>
      </p:sp>
      <p:sp>
        <p:nvSpPr>
          <p:cNvPr id="10" name="Titel 1">
            <a:extLst>
              <a:ext uri="{FF2B5EF4-FFF2-40B4-BE49-F238E27FC236}">
                <a16:creationId xmlns:a16="http://schemas.microsoft.com/office/drawing/2014/main" id="{B6649C10-A98C-5855-E3E3-F49906912CDC}"/>
              </a:ext>
            </a:extLst>
          </p:cNvPr>
          <p:cNvSpPr>
            <a:spLocks noGrp="1"/>
          </p:cNvSpPr>
          <p:nvPr>
            <p:ph type="ctrTitle"/>
          </p:nvPr>
        </p:nvSpPr>
        <p:spPr>
          <a:xfrm>
            <a:off x="1236000" y="1350000"/>
            <a:ext cx="9720000" cy="2532992"/>
          </a:xfrm>
        </p:spPr>
        <p:txBody>
          <a:bodyPr anchor="b"/>
          <a:lstStyle>
            <a:lvl1pPr algn="ctr">
              <a:defRPr sz="6000">
                <a:solidFill>
                  <a:schemeClr val="bg1"/>
                </a:solidFill>
              </a:defRPr>
            </a:lvl1pPr>
          </a:lstStyle>
          <a:p>
            <a:r>
              <a:rPr lang="da-DK"/>
              <a:t>Klik for at redigere titeltypografien i masteren</a:t>
            </a:r>
          </a:p>
        </p:txBody>
      </p:sp>
      <p:sp>
        <p:nvSpPr>
          <p:cNvPr id="11" name="Undertitel 2">
            <a:extLst>
              <a:ext uri="{FF2B5EF4-FFF2-40B4-BE49-F238E27FC236}">
                <a16:creationId xmlns:a16="http://schemas.microsoft.com/office/drawing/2014/main" id="{0418B378-C5F2-99CC-F2F6-8682EEC06582}"/>
              </a:ext>
            </a:extLst>
          </p:cNvPr>
          <p:cNvSpPr>
            <a:spLocks noGrp="1"/>
          </p:cNvSpPr>
          <p:nvPr>
            <p:ph type="subTitle" idx="1"/>
          </p:nvPr>
        </p:nvSpPr>
        <p:spPr>
          <a:xfrm>
            <a:off x="1236000" y="4140000"/>
            <a:ext cx="9720000" cy="137522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89682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A2E30F-D017-1D9F-3653-E120474420D4}"/>
              </a:ext>
            </a:extLst>
          </p:cNvPr>
          <p:cNvSpPr/>
          <p:nvPr userDrawn="1"/>
        </p:nvSpPr>
        <p:spPr>
          <a:xfrm>
            <a:off x="156000" y="153000"/>
            <a:ext cx="11880000" cy="6552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0">
            <a:extLst>
              <a:ext uri="{FF2B5EF4-FFF2-40B4-BE49-F238E27FC236}">
                <a16:creationId xmlns:a16="http://schemas.microsoft.com/office/drawing/2014/main" id="{2B981AA9-D0D0-223E-03C6-8576BC34DE1A}"/>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2" name="Titel 1">
            <a:extLst>
              <a:ext uri="{FF2B5EF4-FFF2-40B4-BE49-F238E27FC236}">
                <a16:creationId xmlns:a16="http://schemas.microsoft.com/office/drawing/2014/main" id="{450CA1CB-1321-439C-55B3-FA1333926090}"/>
              </a:ext>
            </a:extLst>
          </p:cNvPr>
          <p:cNvSpPr>
            <a:spLocks noGrp="1"/>
          </p:cNvSpPr>
          <p:nvPr>
            <p:ph type="ctrTitle"/>
          </p:nvPr>
        </p:nvSpPr>
        <p:spPr>
          <a:xfrm>
            <a:off x="1236000" y="1350000"/>
            <a:ext cx="9720000" cy="2534400"/>
          </a:xfrm>
        </p:spPr>
        <p:txBody>
          <a:bodyPr anchor="b"/>
          <a:lstStyle>
            <a:lvl1pPr algn="ctr">
              <a:defRPr sz="6000">
                <a:solidFill>
                  <a:schemeClr val="bg1"/>
                </a:solidFill>
              </a:defRPr>
            </a:lvl1pPr>
          </a:lstStyle>
          <a:p>
            <a:r>
              <a:rPr lang="da-DK"/>
              <a:t>Klik for at redigere titeltypografien i masteren</a:t>
            </a:r>
          </a:p>
        </p:txBody>
      </p:sp>
      <p:sp>
        <p:nvSpPr>
          <p:cNvPr id="3" name="Undertitel 2">
            <a:extLst>
              <a:ext uri="{FF2B5EF4-FFF2-40B4-BE49-F238E27FC236}">
                <a16:creationId xmlns:a16="http://schemas.microsoft.com/office/drawing/2014/main" id="{50A9BD2D-D6A5-D7CD-CEE7-D65998A78819}"/>
              </a:ext>
            </a:extLst>
          </p:cNvPr>
          <p:cNvSpPr>
            <a:spLocks noGrp="1"/>
          </p:cNvSpPr>
          <p:nvPr>
            <p:ph type="subTitle" idx="1"/>
          </p:nvPr>
        </p:nvSpPr>
        <p:spPr>
          <a:xfrm>
            <a:off x="1236000" y="4140000"/>
            <a:ext cx="9720000" cy="138248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33494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slide med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23C56E23-7987-B174-CEF7-5E7011B9DFC9}"/>
              </a:ext>
            </a:extLst>
          </p:cNvPr>
          <p:cNvSpPr>
            <a:spLocks noGrp="1"/>
          </p:cNvSpPr>
          <p:nvPr>
            <p:ph type="pic" sz="quarter" idx="14"/>
          </p:nvPr>
        </p:nvSpPr>
        <p:spPr>
          <a:xfrm>
            <a:off x="155999" y="153000"/>
            <a:ext cx="11879999" cy="6551999"/>
          </a:xfrm>
          <a:solidFill>
            <a:srgbClr val="002E5E"/>
          </a:solidFill>
        </p:spPr>
        <p:txBody>
          <a:bodyPr anchor="ctr" anchorCtr="0">
            <a:normAutofit/>
          </a:bodyPr>
          <a:lstStyle>
            <a:lvl1pPr marL="0" indent="0" algn="ctr">
              <a:buNone/>
              <a:defRPr sz="4800">
                <a:solidFill>
                  <a:schemeClr val="bg1"/>
                </a:solidFill>
              </a:defRPr>
            </a:lvl1pPr>
          </a:lstStyle>
          <a:p>
            <a:r>
              <a:rPr lang="da-DK"/>
              <a:t>Klik på ikonet for at tilføje et billede</a:t>
            </a:r>
          </a:p>
        </p:txBody>
      </p:sp>
      <p:sp>
        <p:nvSpPr>
          <p:cNvPr id="9" name="Pladsholder til tekst 10">
            <a:extLst>
              <a:ext uri="{FF2B5EF4-FFF2-40B4-BE49-F238E27FC236}">
                <a16:creationId xmlns:a16="http://schemas.microsoft.com/office/drawing/2014/main" id="{2B981AA9-D0D0-223E-03C6-8576BC34DE1A}"/>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412652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A2E30F-D017-1D9F-3653-E120474420D4}"/>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0">
            <a:extLst>
              <a:ext uri="{FF2B5EF4-FFF2-40B4-BE49-F238E27FC236}">
                <a16:creationId xmlns:a16="http://schemas.microsoft.com/office/drawing/2014/main" id="{2B981AA9-D0D0-223E-03C6-8576BC34DE1A}"/>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8" name="Titel 1">
            <a:extLst>
              <a:ext uri="{FF2B5EF4-FFF2-40B4-BE49-F238E27FC236}">
                <a16:creationId xmlns:a16="http://schemas.microsoft.com/office/drawing/2014/main" id="{042F9477-1056-92CF-1701-18CCA0F5383D}"/>
              </a:ext>
            </a:extLst>
          </p:cNvPr>
          <p:cNvSpPr>
            <a:spLocks noGrp="1"/>
          </p:cNvSpPr>
          <p:nvPr>
            <p:ph type="ctrTitle"/>
          </p:nvPr>
        </p:nvSpPr>
        <p:spPr>
          <a:xfrm>
            <a:off x="1236000" y="1350000"/>
            <a:ext cx="9720000" cy="2534400"/>
          </a:xfrm>
        </p:spPr>
        <p:txBody>
          <a:bodyPr anchor="b"/>
          <a:lstStyle>
            <a:lvl1pPr algn="ctr">
              <a:defRPr sz="6000">
                <a:solidFill>
                  <a:srgbClr val="002E5E"/>
                </a:solidFill>
              </a:defRPr>
            </a:lvl1pPr>
          </a:lstStyle>
          <a:p>
            <a:r>
              <a:rPr lang="da-DK"/>
              <a:t>Klik for at redigere titeltypografien i masteren</a:t>
            </a:r>
          </a:p>
        </p:txBody>
      </p:sp>
      <p:sp>
        <p:nvSpPr>
          <p:cNvPr id="10" name="Undertitel 2">
            <a:extLst>
              <a:ext uri="{FF2B5EF4-FFF2-40B4-BE49-F238E27FC236}">
                <a16:creationId xmlns:a16="http://schemas.microsoft.com/office/drawing/2014/main" id="{0C18177F-A0A0-EF02-A025-878789CD5C1E}"/>
              </a:ext>
            </a:extLst>
          </p:cNvPr>
          <p:cNvSpPr>
            <a:spLocks noGrp="1"/>
          </p:cNvSpPr>
          <p:nvPr>
            <p:ph type="subTitle" idx="1"/>
          </p:nvPr>
        </p:nvSpPr>
        <p:spPr>
          <a:xfrm>
            <a:off x="1236000" y="4140000"/>
            <a:ext cx="9720000" cy="1389743"/>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808733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A1AF5FD-A30C-FE58-C885-1FD5E5E4CF25}"/>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155EF01A-6545-D229-18B8-3BCF33835C28}"/>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0">
            <a:extLst>
              <a:ext uri="{FF2B5EF4-FFF2-40B4-BE49-F238E27FC236}">
                <a16:creationId xmlns:a16="http://schemas.microsoft.com/office/drawing/2014/main" id="{8B1E9C6D-4A18-8086-3992-234F26ED7C5B}"/>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2" name="Titel 1">
            <a:extLst>
              <a:ext uri="{FF2B5EF4-FFF2-40B4-BE49-F238E27FC236}">
                <a16:creationId xmlns:a16="http://schemas.microsoft.com/office/drawing/2014/main" id="{ACD5DB99-C20B-2590-D33A-EEA6546219A0}"/>
              </a:ext>
            </a:extLst>
          </p:cNvPr>
          <p:cNvSpPr>
            <a:spLocks noGrp="1"/>
          </p:cNvSpPr>
          <p:nvPr>
            <p:ph type="title"/>
          </p:nvPr>
        </p:nvSpPr>
        <p:spPr>
          <a:xfrm>
            <a:off x="630000" y="630000"/>
            <a:ext cx="9692586" cy="900000"/>
          </a:xfrm>
        </p:spPr>
        <p:txBody>
          <a:bodyPr/>
          <a:lstStyle>
            <a:lvl1pPr>
              <a:defRPr>
                <a:solidFill>
                  <a:srgbClr val="002E5E"/>
                </a:solidFill>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BEE2287-3869-EA2B-37FA-06FDBDDD0AF6}"/>
              </a:ext>
            </a:extLst>
          </p:cNvPr>
          <p:cNvSpPr>
            <a:spLocks noGrp="1"/>
          </p:cNvSpPr>
          <p:nvPr>
            <p:ph idx="1"/>
          </p:nvPr>
        </p:nvSpPr>
        <p:spPr>
          <a:xfrm>
            <a:off x="630001" y="1541350"/>
            <a:ext cx="9692586" cy="4195763"/>
          </a:xfrm>
        </p:spPr>
        <p:txBody>
          <a:bodyPr/>
          <a:lstStyle>
            <a:lvl1pPr marL="0" indent="0">
              <a:lnSpc>
                <a:spcPct val="100000"/>
              </a:lnSpc>
              <a:buFont typeface="Arial" panose="020B0604020202020204" pitchFamily="34" charset="0"/>
              <a:buNone/>
              <a:defRPr sz="2400"/>
            </a:lvl1pPr>
            <a:lvl2pPr marL="457200" indent="0">
              <a:lnSpc>
                <a:spcPct val="100000"/>
              </a:lnSpc>
              <a:buNone/>
              <a:defRPr sz="2000" b="0"/>
            </a:lvl2pPr>
            <a:lvl3pPr marL="914400" indent="0">
              <a:lnSpc>
                <a:spcPct val="100000"/>
              </a:lnSpc>
              <a:buNone/>
              <a:defRPr sz="1800"/>
            </a:lvl3pPr>
            <a:lvl4pPr marL="1371600" indent="0">
              <a:lnSpc>
                <a:spcPct val="100000"/>
              </a:lnSpc>
              <a:buNone/>
              <a:defRPr sz="1600"/>
            </a:lvl4pPr>
            <a:lvl5pPr marL="1828800" indent="0">
              <a:lnSpc>
                <a:spcPct val="100000"/>
              </a:lnSpc>
              <a:buNone/>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5">
            <a:extLst>
              <a:ext uri="{FF2B5EF4-FFF2-40B4-BE49-F238E27FC236}">
                <a16:creationId xmlns:a16="http://schemas.microsoft.com/office/drawing/2014/main" id="{BDB8DD66-B87B-8AEA-75F2-4B6049437AA8}"/>
              </a:ext>
            </a:extLst>
          </p:cNvPr>
          <p:cNvSpPr>
            <a:spLocks noGrp="1"/>
          </p:cNvSpPr>
          <p:nvPr>
            <p:ph type="body" sz="quarter" idx="14"/>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93749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BCE1F54-C7D2-CFAA-1AD9-27C6DEB6DFDC}"/>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3">
            <a:extLst>
              <a:ext uri="{FF2B5EF4-FFF2-40B4-BE49-F238E27FC236}">
                <a16:creationId xmlns:a16="http://schemas.microsoft.com/office/drawing/2014/main" id="{E58F11D7-139E-42F7-9CEE-C99F71F129F3}"/>
              </a:ext>
            </a:extLst>
          </p:cNvPr>
          <p:cNvSpPr>
            <a:spLocks noGrp="1"/>
          </p:cNvSpPr>
          <p:nvPr>
            <p:ph sz="half" idx="2"/>
          </p:nvPr>
        </p:nvSpPr>
        <p:spPr>
          <a:xfrm>
            <a:off x="630000" y="1534762"/>
            <a:ext cx="5157787" cy="4053237"/>
          </a:xfrm>
        </p:spPr>
        <p:txBody>
          <a:bodyPr lIns="0" tIns="0" rIns="0" bIns="0" anchor="t" anchorCtr="0"/>
          <a:lstStyle>
            <a:lvl1pPr marL="0" indent="0">
              <a:lnSpc>
                <a:spcPct val="100000"/>
              </a:lnSpc>
              <a:buNone/>
              <a:defRPr sz="2000" b="0">
                <a:solidFill>
                  <a:schemeClr val="tx1"/>
                </a:solidFill>
              </a:defRPr>
            </a:lvl1pPr>
            <a:lvl2pPr marL="457200" indent="0">
              <a:lnSpc>
                <a:spcPct val="100000"/>
              </a:lnSpc>
              <a:buNone/>
              <a:defRPr sz="1800"/>
            </a:lvl2pPr>
            <a:lvl3pPr marL="914400" indent="0">
              <a:lnSpc>
                <a:spcPct val="100000"/>
              </a:lnSpc>
              <a:buNone/>
              <a:defRPr sz="1600"/>
            </a:lvl3pPr>
            <a:lvl4pPr marL="1371600" indent="0">
              <a:lnSpc>
                <a:spcPct val="100000"/>
              </a:lnSpc>
              <a:buNone/>
              <a:defRPr sz="1400"/>
            </a:lvl4pPr>
            <a:lvl5pPr marL="1828800" indent="0">
              <a:lnSpc>
                <a:spcPct val="100000"/>
              </a:lnSpc>
              <a:buNone/>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1" name="Rektangel 10">
            <a:extLst>
              <a:ext uri="{FF2B5EF4-FFF2-40B4-BE49-F238E27FC236}">
                <a16:creationId xmlns:a16="http://schemas.microsoft.com/office/drawing/2014/main" id="{1D1D76DE-1B80-CC1F-4BB2-407169F7CCD3}"/>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tekst 10">
            <a:extLst>
              <a:ext uri="{FF2B5EF4-FFF2-40B4-BE49-F238E27FC236}">
                <a16:creationId xmlns:a16="http://schemas.microsoft.com/office/drawing/2014/main" id="{21BD9379-E075-7B8B-5FB7-08E0514021E5}"/>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2" name="Titel 1">
            <a:extLst>
              <a:ext uri="{FF2B5EF4-FFF2-40B4-BE49-F238E27FC236}">
                <a16:creationId xmlns:a16="http://schemas.microsoft.com/office/drawing/2014/main" id="{158080EB-4D12-4644-4F54-99428D0ABB24}"/>
              </a:ext>
            </a:extLst>
          </p:cNvPr>
          <p:cNvSpPr>
            <a:spLocks noGrp="1"/>
          </p:cNvSpPr>
          <p:nvPr>
            <p:ph type="title"/>
          </p:nvPr>
        </p:nvSpPr>
        <p:spPr>
          <a:xfrm>
            <a:off x="630000" y="630000"/>
            <a:ext cx="9692585" cy="900000"/>
          </a:xfrm>
        </p:spPr>
        <p:txBody>
          <a:bodyPr lIns="0" tIns="0" rIns="0" bIns="0" anchor="t" anchorCtr="0"/>
          <a:lstStyle>
            <a:lvl1pPr>
              <a:defRPr>
                <a:solidFill>
                  <a:srgbClr val="002E5E"/>
                </a:solidFill>
              </a:defRPr>
            </a:lvl1pPr>
          </a:lstStyle>
          <a:p>
            <a:r>
              <a:rPr lang="da-DK"/>
              <a:t>Klik for at redigere titeltypografien i masteren</a:t>
            </a:r>
          </a:p>
        </p:txBody>
      </p:sp>
      <p:sp>
        <p:nvSpPr>
          <p:cNvPr id="15" name="Pladsholder til diagram 14">
            <a:extLst>
              <a:ext uri="{FF2B5EF4-FFF2-40B4-BE49-F238E27FC236}">
                <a16:creationId xmlns:a16="http://schemas.microsoft.com/office/drawing/2014/main" id="{3F799C20-EB25-4D82-61A9-80D681C06A04}"/>
              </a:ext>
            </a:extLst>
          </p:cNvPr>
          <p:cNvSpPr>
            <a:spLocks noGrp="1"/>
          </p:cNvSpPr>
          <p:nvPr>
            <p:ph type="chart" sz="quarter" idx="14"/>
          </p:nvPr>
        </p:nvSpPr>
        <p:spPr>
          <a:xfrm>
            <a:off x="6096000" y="1535111"/>
            <a:ext cx="5051425" cy="4052888"/>
          </a:xfrm>
        </p:spPr>
        <p:txBody>
          <a:bodyPr anchor="ctr" anchorCtr="0"/>
          <a:lstStyle>
            <a:lvl1pPr marL="0" indent="0" algn="ctr">
              <a:buNone/>
              <a:defRPr/>
            </a:lvl1pPr>
          </a:lstStyle>
          <a:p>
            <a:r>
              <a:rPr lang="da-DK"/>
              <a:t>Klik på ikonet for at tilføje et diagram</a:t>
            </a:r>
          </a:p>
        </p:txBody>
      </p:sp>
      <p:sp>
        <p:nvSpPr>
          <p:cNvPr id="3" name="Pladsholder til tekst 5">
            <a:extLst>
              <a:ext uri="{FF2B5EF4-FFF2-40B4-BE49-F238E27FC236}">
                <a16:creationId xmlns:a16="http://schemas.microsoft.com/office/drawing/2014/main" id="{7DD68F4A-0303-2374-2D3D-3D96AE2C78D9}"/>
              </a:ext>
            </a:extLst>
          </p:cNvPr>
          <p:cNvSpPr>
            <a:spLocks noGrp="1"/>
          </p:cNvSpPr>
          <p:nvPr>
            <p:ph type="body" sz="quarter" idx="15"/>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805882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9137646-6381-9D0D-EDE6-7A6D6E14518D}"/>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ladsholder til SmartArt 10">
            <a:extLst>
              <a:ext uri="{FF2B5EF4-FFF2-40B4-BE49-F238E27FC236}">
                <a16:creationId xmlns:a16="http://schemas.microsoft.com/office/drawing/2014/main" id="{CB805323-52BC-7FA8-3944-646BCA6562EB}"/>
              </a:ext>
            </a:extLst>
          </p:cNvPr>
          <p:cNvSpPr>
            <a:spLocks noGrp="1"/>
          </p:cNvSpPr>
          <p:nvPr>
            <p:ph type="dgm" sz="quarter" idx="16"/>
          </p:nvPr>
        </p:nvSpPr>
        <p:spPr>
          <a:xfrm>
            <a:off x="5392057" y="628412"/>
            <a:ext cx="5014006" cy="4965938"/>
          </a:xfrm>
        </p:spPr>
        <p:txBody>
          <a:bodyPr anchor="ctr" anchorCtr="0"/>
          <a:lstStyle>
            <a:lvl1pPr marL="0" indent="0" algn="ctr">
              <a:buNone/>
              <a:defRPr/>
            </a:lvl1pPr>
          </a:lstStyle>
          <a:p>
            <a:r>
              <a:rPr lang="da-DK"/>
              <a:t>Klik på ikonet for at tilføje SmartArt-grafik</a:t>
            </a:r>
          </a:p>
        </p:txBody>
      </p:sp>
      <p:sp>
        <p:nvSpPr>
          <p:cNvPr id="9" name="Rektangel 8">
            <a:extLst>
              <a:ext uri="{FF2B5EF4-FFF2-40B4-BE49-F238E27FC236}">
                <a16:creationId xmlns:a16="http://schemas.microsoft.com/office/drawing/2014/main" id="{C8AA5834-DFB2-3CE5-D4E4-96A5F1174804}"/>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10">
            <a:extLst>
              <a:ext uri="{FF2B5EF4-FFF2-40B4-BE49-F238E27FC236}">
                <a16:creationId xmlns:a16="http://schemas.microsoft.com/office/drawing/2014/main" id="{F5F2247A-37C7-126B-96F8-9792D7A94065}"/>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2" name="Titel 1">
            <a:extLst>
              <a:ext uri="{FF2B5EF4-FFF2-40B4-BE49-F238E27FC236}">
                <a16:creationId xmlns:a16="http://schemas.microsoft.com/office/drawing/2014/main" id="{12983AA5-C0BD-18ED-D549-D9A6304365D2}"/>
              </a:ext>
            </a:extLst>
          </p:cNvPr>
          <p:cNvSpPr>
            <a:spLocks noGrp="1"/>
          </p:cNvSpPr>
          <p:nvPr>
            <p:ph type="title"/>
          </p:nvPr>
        </p:nvSpPr>
        <p:spPr>
          <a:xfrm>
            <a:off x="629999" y="630000"/>
            <a:ext cx="4320000" cy="1440000"/>
          </a:xfrm>
        </p:spPr>
        <p:txBody>
          <a:bodyPr lIns="0" tIns="0" rIns="0" bIns="0" anchor="b" anchorCtr="0"/>
          <a:lstStyle>
            <a:lvl1pPr>
              <a:defRPr sz="3200">
                <a:solidFill>
                  <a:srgbClr val="002E5E"/>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EFAAB0D5-D339-44F8-309A-E99E8C303A0C}"/>
              </a:ext>
            </a:extLst>
          </p:cNvPr>
          <p:cNvSpPr>
            <a:spLocks noGrp="1"/>
          </p:cNvSpPr>
          <p:nvPr>
            <p:ph type="body" sz="half" idx="2"/>
          </p:nvPr>
        </p:nvSpPr>
        <p:spPr>
          <a:xfrm>
            <a:off x="629999" y="2250000"/>
            <a:ext cx="4320000" cy="3600000"/>
          </a:xfrm>
        </p:spPr>
        <p:txBody>
          <a:bodyPr lIns="0" tIns="0" rIns="0" bIns="0" anchor="t" anchorCtr="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3" name="Pladsholder til tekst 5">
            <a:extLst>
              <a:ext uri="{FF2B5EF4-FFF2-40B4-BE49-F238E27FC236}">
                <a16:creationId xmlns:a16="http://schemas.microsoft.com/office/drawing/2014/main" id="{C57273FC-1AD9-2F38-B1F6-7DF4D5453E18}"/>
              </a:ext>
            </a:extLst>
          </p:cNvPr>
          <p:cNvSpPr>
            <a:spLocks noGrp="1"/>
          </p:cNvSpPr>
          <p:nvPr>
            <p:ph type="body" sz="quarter" idx="15"/>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300516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96A996E-3504-A81F-0617-BB82B085E552}"/>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F7CB59BA-91FF-571D-A016-1C6605E628E6}"/>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31DCD989-31C0-D4A9-5749-88A659B33065}"/>
              </a:ext>
            </a:extLst>
          </p:cNvPr>
          <p:cNvSpPr>
            <a:spLocks noGrp="1"/>
          </p:cNvSpPr>
          <p:nvPr>
            <p:ph type="title"/>
          </p:nvPr>
        </p:nvSpPr>
        <p:spPr>
          <a:xfrm>
            <a:off x="630000" y="630000"/>
            <a:ext cx="6722155" cy="1314000"/>
          </a:xfrm>
        </p:spPr>
        <p:txBody>
          <a:bodyPr lIns="0" tIns="0" rIns="0" bIns="0" anchor="t" anchorCtr="0">
            <a:normAutofit/>
          </a:bodyPr>
          <a:lstStyle>
            <a:lvl1pPr>
              <a:defRPr sz="4000">
                <a:solidFill>
                  <a:srgbClr val="002E5E"/>
                </a:solidFill>
              </a:defRPr>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A141D1A-EF41-1C0B-9B22-AC0447B41070}"/>
              </a:ext>
            </a:extLst>
          </p:cNvPr>
          <p:cNvSpPr>
            <a:spLocks noGrp="1"/>
          </p:cNvSpPr>
          <p:nvPr>
            <p:ph type="pic" idx="1"/>
          </p:nvPr>
        </p:nvSpPr>
        <p:spPr>
          <a:xfrm>
            <a:off x="8076000" y="153000"/>
            <a:ext cx="3960000" cy="5922000"/>
          </a:xfrm>
        </p:spPr>
        <p:txBody>
          <a:bodyPr anchor="ctr" anchorCtr="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38A15462-CEC4-FB2E-FB6A-9EE965ED0A99}"/>
              </a:ext>
            </a:extLst>
          </p:cNvPr>
          <p:cNvSpPr>
            <a:spLocks noGrp="1"/>
          </p:cNvSpPr>
          <p:nvPr>
            <p:ph type="body" sz="half" idx="2"/>
          </p:nvPr>
        </p:nvSpPr>
        <p:spPr>
          <a:xfrm>
            <a:off x="630000" y="1944000"/>
            <a:ext cx="6722155" cy="3811588"/>
          </a:xfrm>
        </p:spPr>
        <p:txBody>
          <a:bodyPr lIns="0" tIns="0" rIns="0" bIns="0" anchor="t" anchorCtr="0">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Pladsholder til tekst 10">
            <a:extLst>
              <a:ext uri="{FF2B5EF4-FFF2-40B4-BE49-F238E27FC236}">
                <a16:creationId xmlns:a16="http://schemas.microsoft.com/office/drawing/2014/main" id="{C69B9FD3-F313-E0A1-136A-D4B8FAC518B9}"/>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5" name="Pladsholder til tekst 5">
            <a:extLst>
              <a:ext uri="{FF2B5EF4-FFF2-40B4-BE49-F238E27FC236}">
                <a16:creationId xmlns:a16="http://schemas.microsoft.com/office/drawing/2014/main" id="{23DBCEE3-A6C9-974F-E5B2-8EBF5D302DE6}"/>
              </a:ext>
            </a:extLst>
          </p:cNvPr>
          <p:cNvSpPr>
            <a:spLocks noGrp="1"/>
          </p:cNvSpPr>
          <p:nvPr>
            <p:ph type="body" sz="quarter" idx="14"/>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5498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41F2E-7F82-C4F3-EBEB-C55E23B2BF8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18B515B-7EF4-ABFC-F853-3FDABA33F6C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9651F0E-6082-AB05-B50E-DB06AF8F9C8B}"/>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07A882BF-7CC7-5EDA-B791-E254FBDB193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BA9A45-B892-E183-20CD-AF0BCA61FA8B}"/>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31663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illede med billedteks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96A996E-3504-A81F-0617-BB82B085E552}"/>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F7CB59BA-91FF-571D-A016-1C6605E628E6}"/>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31DCD989-31C0-D4A9-5749-88A659B33065}"/>
              </a:ext>
            </a:extLst>
          </p:cNvPr>
          <p:cNvSpPr>
            <a:spLocks noGrp="1"/>
          </p:cNvSpPr>
          <p:nvPr>
            <p:ph type="title"/>
          </p:nvPr>
        </p:nvSpPr>
        <p:spPr>
          <a:xfrm>
            <a:off x="4574958" y="630000"/>
            <a:ext cx="5846299" cy="1314000"/>
          </a:xfrm>
        </p:spPr>
        <p:txBody>
          <a:bodyPr lIns="0" tIns="0" rIns="0" bIns="0" anchor="t" anchorCtr="0">
            <a:normAutofit/>
          </a:bodyPr>
          <a:lstStyle>
            <a:lvl1pPr>
              <a:defRPr sz="4000">
                <a:solidFill>
                  <a:srgbClr val="002E5E"/>
                </a:solidFill>
              </a:defRPr>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A141D1A-EF41-1C0B-9B22-AC0447B41070}"/>
              </a:ext>
            </a:extLst>
          </p:cNvPr>
          <p:cNvSpPr>
            <a:spLocks noGrp="1"/>
          </p:cNvSpPr>
          <p:nvPr>
            <p:ph type="pic" idx="1"/>
          </p:nvPr>
        </p:nvSpPr>
        <p:spPr>
          <a:xfrm>
            <a:off x="156000" y="153000"/>
            <a:ext cx="3960000" cy="2962800"/>
          </a:xfrm>
        </p:spPr>
        <p:txBody>
          <a:bodyPr anchor="ctr" anchorCtr="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38A15462-CEC4-FB2E-FB6A-9EE965ED0A99}"/>
              </a:ext>
            </a:extLst>
          </p:cNvPr>
          <p:cNvSpPr>
            <a:spLocks noGrp="1"/>
          </p:cNvSpPr>
          <p:nvPr>
            <p:ph type="body" sz="half" idx="2"/>
          </p:nvPr>
        </p:nvSpPr>
        <p:spPr>
          <a:xfrm>
            <a:off x="4574958" y="1944000"/>
            <a:ext cx="6992928" cy="3811588"/>
          </a:xfrm>
        </p:spPr>
        <p:txBody>
          <a:bodyPr lIns="0" tIns="0" rIns="0" bIns="0" anchor="t" anchorCtr="0">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Pladsholder til tekst 10">
            <a:extLst>
              <a:ext uri="{FF2B5EF4-FFF2-40B4-BE49-F238E27FC236}">
                <a16:creationId xmlns:a16="http://schemas.microsoft.com/office/drawing/2014/main" id="{C69B9FD3-F313-E0A1-136A-D4B8FAC518B9}"/>
              </a:ext>
              <a:ext uri="{C183D7F6-B498-43B3-948B-1728B52AA6E4}">
                <adec:decorative xmlns:adec="http://schemas.microsoft.com/office/drawing/2017/decorative" val="1"/>
              </a:ext>
            </a:extLst>
          </p:cNvPr>
          <p:cNvSpPr>
            <a:spLocks noGrp="1"/>
          </p:cNvSpPr>
          <p:nvPr>
            <p:ph type="body" sz="quarter" idx="13" hasCustomPrompt="1"/>
          </p:nvPr>
        </p:nvSpPr>
        <p:spPr>
          <a:xfrm>
            <a:off x="10656788" y="630000"/>
            <a:ext cx="1537358" cy="6300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5" name="Pladsholder til billede 2">
            <a:extLst>
              <a:ext uri="{FF2B5EF4-FFF2-40B4-BE49-F238E27FC236}">
                <a16:creationId xmlns:a16="http://schemas.microsoft.com/office/drawing/2014/main" id="{B9816D0F-8724-E123-0E54-BAEC14857B91}"/>
              </a:ext>
            </a:extLst>
          </p:cNvPr>
          <p:cNvSpPr>
            <a:spLocks noGrp="1"/>
          </p:cNvSpPr>
          <p:nvPr>
            <p:ph type="pic" idx="14"/>
          </p:nvPr>
        </p:nvSpPr>
        <p:spPr>
          <a:xfrm>
            <a:off x="156000" y="3114000"/>
            <a:ext cx="3960000" cy="2961000"/>
          </a:xfrm>
        </p:spPr>
        <p:txBody>
          <a:bodyPr anchor="ctr" anchorCtr="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6" name="Pladsholder til tekst 5">
            <a:extLst>
              <a:ext uri="{FF2B5EF4-FFF2-40B4-BE49-F238E27FC236}">
                <a16:creationId xmlns:a16="http://schemas.microsoft.com/office/drawing/2014/main" id="{3F506F08-2486-5E9A-29BE-F78C2CB1C5ED}"/>
              </a:ext>
            </a:extLst>
          </p:cNvPr>
          <p:cNvSpPr>
            <a:spLocks noGrp="1"/>
          </p:cNvSpPr>
          <p:nvPr>
            <p:ph type="body" sz="quarter" idx="15"/>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726380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A1AF5FD-A30C-FE58-C885-1FD5E5E4CF25}"/>
              </a:ext>
              <a:ext uri="{C183D7F6-B498-43B3-948B-1728B52AA6E4}">
                <adec:decorative xmlns:adec="http://schemas.microsoft.com/office/drawing/2017/decorative" val="0"/>
              </a:ext>
            </a:extLst>
          </p:cNvPr>
          <p:cNvSpPr/>
          <p:nvPr userDrawn="1"/>
        </p:nvSpPr>
        <p:spPr>
          <a:xfrm>
            <a:off x="156000" y="153000"/>
            <a:ext cx="11880000" cy="6552000"/>
          </a:xfrm>
          <a:prstGeom prst="rect">
            <a:avLst/>
          </a:prstGeom>
          <a:solidFill>
            <a:srgbClr val="002E5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155EF01A-6545-D229-18B8-3BCF33835C28}"/>
              </a:ext>
              <a:ext uri="{C183D7F6-B498-43B3-948B-1728B52AA6E4}">
                <adec:decorative xmlns:adec="http://schemas.microsoft.com/office/drawing/2017/decorative" val="0"/>
              </a:ext>
            </a:extLst>
          </p:cNvPr>
          <p:cNvSpPr/>
          <p:nvPr userDrawn="1"/>
        </p:nvSpPr>
        <p:spPr>
          <a:xfrm>
            <a:off x="156000" y="6075000"/>
            <a:ext cx="11880000" cy="630000"/>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CD5DB99-C20B-2590-D33A-EEA6546219A0}"/>
              </a:ext>
            </a:extLst>
          </p:cNvPr>
          <p:cNvSpPr>
            <a:spLocks noGrp="1"/>
          </p:cNvSpPr>
          <p:nvPr>
            <p:ph type="title"/>
          </p:nvPr>
        </p:nvSpPr>
        <p:spPr>
          <a:xfrm>
            <a:off x="630000" y="630000"/>
            <a:ext cx="9692586" cy="900000"/>
          </a:xfrm>
        </p:spPr>
        <p:txBody>
          <a:bodyPr/>
          <a:lstStyle>
            <a:lvl1pPr>
              <a:defRPr>
                <a:solidFill>
                  <a:srgbClr val="002E5E"/>
                </a:solidFill>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BEE2287-3869-EA2B-37FA-06FDBDDD0AF6}"/>
              </a:ext>
            </a:extLst>
          </p:cNvPr>
          <p:cNvSpPr>
            <a:spLocks noGrp="1"/>
          </p:cNvSpPr>
          <p:nvPr>
            <p:ph idx="1"/>
          </p:nvPr>
        </p:nvSpPr>
        <p:spPr>
          <a:xfrm>
            <a:off x="630001" y="1541350"/>
            <a:ext cx="9692586" cy="4195763"/>
          </a:xfrm>
        </p:spPr>
        <p:txBody>
          <a:bodyPr/>
          <a:lstStyle>
            <a:lvl1pPr marL="0" indent="0">
              <a:lnSpc>
                <a:spcPct val="100000"/>
              </a:lnSpc>
              <a:buFont typeface="Arial" panose="020B0604020202020204" pitchFamily="34" charset="0"/>
              <a:buNone/>
              <a:defRPr sz="2400"/>
            </a:lvl1pPr>
            <a:lvl2pPr marL="457200" indent="0">
              <a:lnSpc>
                <a:spcPct val="100000"/>
              </a:lnSpc>
              <a:buNone/>
              <a:defRPr sz="2000" b="0"/>
            </a:lvl2pPr>
            <a:lvl3pPr marL="914400" indent="0">
              <a:lnSpc>
                <a:spcPct val="100000"/>
              </a:lnSpc>
              <a:buNone/>
              <a:defRPr sz="1800"/>
            </a:lvl3pPr>
            <a:lvl4pPr marL="1371600" indent="0">
              <a:lnSpc>
                <a:spcPct val="100000"/>
              </a:lnSpc>
              <a:buNone/>
              <a:defRPr sz="1600"/>
            </a:lvl4pPr>
            <a:lvl5pPr marL="1828800" indent="0">
              <a:lnSpc>
                <a:spcPct val="100000"/>
              </a:lnSpc>
              <a:buNone/>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5">
            <a:extLst>
              <a:ext uri="{FF2B5EF4-FFF2-40B4-BE49-F238E27FC236}">
                <a16:creationId xmlns:a16="http://schemas.microsoft.com/office/drawing/2014/main" id="{BDB8DD66-B87B-8AEA-75F2-4B6049437AA8}"/>
              </a:ext>
            </a:extLst>
          </p:cNvPr>
          <p:cNvSpPr>
            <a:spLocks noGrp="1"/>
          </p:cNvSpPr>
          <p:nvPr>
            <p:ph type="body" sz="quarter" idx="14"/>
          </p:nvPr>
        </p:nvSpPr>
        <p:spPr>
          <a:xfrm>
            <a:off x="630000" y="6075000"/>
            <a:ext cx="7181354" cy="630000"/>
          </a:xfrm>
        </p:spPr>
        <p:txBody>
          <a:bodyPr anchor="ctr" anchorCtr="0">
            <a:normAutofit/>
          </a:bodyPr>
          <a:lstStyle>
            <a:lvl1pPr marL="0" indent="0">
              <a:buNone/>
              <a:defRPr sz="24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pic>
        <p:nvPicPr>
          <p:cNvPr id="5" name="Grafik 4">
            <a:extLst>
              <a:ext uri="{FF2B5EF4-FFF2-40B4-BE49-F238E27FC236}">
                <a16:creationId xmlns:a16="http://schemas.microsoft.com/office/drawing/2014/main" id="{20BFBBC3-EDF4-64E8-DD2D-94E077FA8C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7127" y="6218864"/>
            <a:ext cx="1014873" cy="342271"/>
          </a:xfrm>
          <a:prstGeom prst="rect">
            <a:avLst/>
          </a:prstGeom>
        </p:spPr>
      </p:pic>
    </p:spTree>
    <p:extLst>
      <p:ext uri="{BB962C8B-B14F-4D97-AF65-F5344CB8AC3E}">
        <p14:creationId xmlns:p14="http://schemas.microsoft.com/office/powerpoint/2010/main" val="19005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09489151"/>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316787594"/>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41784043"/>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4F6932C5-37F7-4EAC-907E-82A775873E4B}" type="datetime1">
              <a:rPr lang="da-DK" smtClean="0"/>
              <a:t>13-03-2025</a:t>
            </a:fld>
            <a:endParaRPr lang="en-DK" sz="800"/>
          </a:p>
        </p:txBody>
      </p:sp>
      <p:sp>
        <p:nvSpPr>
          <p:cNvPr id="6" name="Footer Placeholder 5"/>
          <p:cNvSpPr>
            <a:spLocks noGrp="1"/>
          </p:cNvSpPr>
          <p:nvPr>
            <p:ph type="ftr" sz="quarter" idx="11"/>
          </p:nvPr>
        </p:nvSpPr>
        <p:spPr/>
        <p:txBody>
          <a:bodyPr/>
          <a:lstStyle/>
          <a:p>
            <a:endParaRPr lang="en-DK" sz="800"/>
          </a:p>
        </p:txBody>
      </p:sp>
      <p:sp>
        <p:nvSpPr>
          <p:cNvPr id="7" name="Slide Number Placeholder 6"/>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708622040"/>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4F6932C5-37F7-4EAC-907E-82A775873E4B}" type="datetime1">
              <a:rPr lang="da-DK" smtClean="0"/>
              <a:t>13-03-2025</a:t>
            </a:fld>
            <a:endParaRPr lang="en-DK" sz="800"/>
          </a:p>
        </p:txBody>
      </p:sp>
      <p:sp>
        <p:nvSpPr>
          <p:cNvPr id="8" name="Footer Placeholder 7"/>
          <p:cNvSpPr>
            <a:spLocks noGrp="1"/>
          </p:cNvSpPr>
          <p:nvPr>
            <p:ph type="ftr" sz="quarter" idx="11"/>
          </p:nvPr>
        </p:nvSpPr>
        <p:spPr/>
        <p:txBody>
          <a:bodyPr/>
          <a:lstStyle/>
          <a:p>
            <a:endParaRPr lang="en-DK" sz="800"/>
          </a:p>
        </p:txBody>
      </p:sp>
      <p:sp>
        <p:nvSpPr>
          <p:cNvPr id="9" name="Slide Number Placeholder 8"/>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301199121"/>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a:p>
        </p:txBody>
      </p:sp>
      <p:sp>
        <p:nvSpPr>
          <p:cNvPr id="3" name="Date Placeholder 2"/>
          <p:cNvSpPr>
            <a:spLocks noGrp="1"/>
          </p:cNvSpPr>
          <p:nvPr>
            <p:ph type="dt" sz="half" idx="10"/>
          </p:nvPr>
        </p:nvSpPr>
        <p:spPr/>
        <p:txBody>
          <a:bodyPr/>
          <a:lstStyle/>
          <a:p>
            <a:fld id="{4F6932C5-37F7-4EAC-907E-82A775873E4B}" type="datetime1">
              <a:rPr lang="da-DK" smtClean="0"/>
              <a:t>13-03-2025</a:t>
            </a:fld>
            <a:endParaRPr lang="en-DK" sz="800"/>
          </a:p>
        </p:txBody>
      </p:sp>
      <p:sp>
        <p:nvSpPr>
          <p:cNvPr id="4" name="Footer Placeholder 3"/>
          <p:cNvSpPr>
            <a:spLocks noGrp="1"/>
          </p:cNvSpPr>
          <p:nvPr>
            <p:ph type="ftr" sz="quarter" idx="11"/>
          </p:nvPr>
        </p:nvSpPr>
        <p:spPr/>
        <p:txBody>
          <a:bodyPr/>
          <a:lstStyle/>
          <a:p>
            <a:endParaRPr lang="en-DK" sz="800"/>
          </a:p>
        </p:txBody>
      </p:sp>
      <p:sp>
        <p:nvSpPr>
          <p:cNvPr id="5" name="Slide Number Placeholder 4"/>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44999178"/>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a:p>
        </p:txBody>
      </p:sp>
    </p:spTree>
    <p:extLst>
      <p:ext uri="{BB962C8B-B14F-4D97-AF65-F5344CB8AC3E}">
        <p14:creationId xmlns:p14="http://schemas.microsoft.com/office/powerpoint/2010/main" val="316774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F6932C5-37F7-4EAC-907E-82A775873E4B}" type="datetime1">
              <a:rPr lang="da-DK" smtClean="0"/>
              <a:t>13-03-2025</a:t>
            </a:fld>
            <a:endParaRPr lang="en-DK" sz="800"/>
          </a:p>
        </p:txBody>
      </p:sp>
      <p:sp>
        <p:nvSpPr>
          <p:cNvPr id="6" name="Footer Placeholder 5"/>
          <p:cNvSpPr>
            <a:spLocks noGrp="1"/>
          </p:cNvSpPr>
          <p:nvPr>
            <p:ph type="ftr" sz="quarter" idx="11"/>
          </p:nvPr>
        </p:nvSpPr>
        <p:spPr/>
        <p:txBody>
          <a:bodyPr/>
          <a:lstStyle/>
          <a:p>
            <a:endParaRPr lang="en-DK" sz="800"/>
          </a:p>
        </p:txBody>
      </p:sp>
      <p:sp>
        <p:nvSpPr>
          <p:cNvPr id="7" name="Slide Number Placeholder 6"/>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394902027"/>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F5017-EB55-6847-2734-0F96595E4BD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31376F1-79BD-5A3E-2045-1015DF15B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B028173-7920-AF87-52E6-A2ED201C13DC}"/>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506CC5D8-31C2-E6C7-24E4-3936D2043C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D236CC9-BEF5-B699-6A07-CF392D7032B8}"/>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2284184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F6932C5-37F7-4EAC-907E-82A775873E4B}" type="datetime1">
              <a:rPr lang="da-DK" smtClean="0"/>
              <a:t>13-03-2025</a:t>
            </a:fld>
            <a:endParaRPr lang="en-DK" sz="800"/>
          </a:p>
        </p:txBody>
      </p:sp>
      <p:sp>
        <p:nvSpPr>
          <p:cNvPr id="6" name="Footer Placeholder 5"/>
          <p:cNvSpPr>
            <a:spLocks noGrp="1"/>
          </p:cNvSpPr>
          <p:nvPr>
            <p:ph type="ftr" sz="quarter" idx="11"/>
          </p:nvPr>
        </p:nvSpPr>
        <p:spPr/>
        <p:txBody>
          <a:bodyPr/>
          <a:lstStyle/>
          <a:p>
            <a:endParaRPr lang="en-DK" sz="800"/>
          </a:p>
        </p:txBody>
      </p:sp>
      <p:sp>
        <p:nvSpPr>
          <p:cNvPr id="7" name="Slide Number Placeholder 6"/>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761125191"/>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637862002"/>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58615689"/>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034787911"/>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82891442"/>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871131704"/>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1753408997"/>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4F6932C5-37F7-4EAC-907E-82A775873E4B}" type="datetime1">
              <a:rPr lang="da-DK" smtClean="0"/>
              <a:t>13-03-2025</a:t>
            </a:fld>
            <a:endParaRPr lang="en-DK" sz="800"/>
          </a:p>
        </p:txBody>
      </p:sp>
      <p:sp>
        <p:nvSpPr>
          <p:cNvPr id="5" name="Footer Placeholder 4"/>
          <p:cNvSpPr>
            <a:spLocks noGrp="1"/>
          </p:cNvSpPr>
          <p:nvPr>
            <p:ph type="ftr" sz="quarter" idx="11"/>
          </p:nvPr>
        </p:nvSpPr>
        <p:spPr/>
        <p:txBody>
          <a:bodyPr/>
          <a:lstStyle/>
          <a:p>
            <a:endParaRPr lang="en-DK" sz="800"/>
          </a:p>
        </p:txBody>
      </p:sp>
      <p:sp>
        <p:nvSpPr>
          <p:cNvPr id="6" name="Slide Number Placeholder 5"/>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13464395"/>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ors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F556A-891E-974D-A9F9-AA4A52E2F52B}"/>
              </a:ext>
            </a:extLst>
          </p:cNvPr>
          <p:cNvSpPr>
            <a:spLocks noGrp="1"/>
          </p:cNvSpPr>
          <p:nvPr>
            <p:ph type="dt" sz="half" idx="10"/>
          </p:nvPr>
        </p:nvSpPr>
        <p:spPr/>
        <p:txBody>
          <a:bodyPr/>
          <a:lstStyle/>
          <a:p>
            <a:fld id="{32C43AB1-636D-45F2-A597-A941BFEB5EF3}" type="datetime1">
              <a:rPr lang="da-DK" smtClean="0"/>
              <a:t>13-03-2025</a:t>
            </a:fld>
            <a:endParaRPr lang="en-DK" sz="800"/>
          </a:p>
        </p:txBody>
      </p:sp>
      <p:sp>
        <p:nvSpPr>
          <p:cNvPr id="3" name="Footer Placeholder 2">
            <a:extLst>
              <a:ext uri="{FF2B5EF4-FFF2-40B4-BE49-F238E27FC236}">
                <a16:creationId xmlns:a16="http://schemas.microsoft.com/office/drawing/2014/main" id="{82FDDFBE-D906-6C4F-99C9-9249F6364A4C}"/>
              </a:ext>
            </a:extLst>
          </p:cNvPr>
          <p:cNvSpPr>
            <a:spLocks noGrp="1"/>
          </p:cNvSpPr>
          <p:nvPr>
            <p:ph type="ftr" sz="quarter" idx="11"/>
          </p:nvPr>
        </p:nvSpPr>
        <p:spPr/>
        <p:txBody>
          <a:bodyPr/>
          <a:lstStyle/>
          <a:p>
            <a:endParaRPr lang="en-DK" sz="800"/>
          </a:p>
        </p:txBody>
      </p:sp>
      <p:sp>
        <p:nvSpPr>
          <p:cNvPr id="4" name="Slide Number Placeholder 3">
            <a:extLst>
              <a:ext uri="{FF2B5EF4-FFF2-40B4-BE49-F238E27FC236}">
                <a16:creationId xmlns:a16="http://schemas.microsoft.com/office/drawing/2014/main" id="{7CDA64CA-6E63-8941-819C-68148E13EFEC}"/>
              </a:ext>
            </a:extLst>
          </p:cNvPr>
          <p:cNvSpPr>
            <a:spLocks noGrp="1"/>
          </p:cNvSpPr>
          <p:nvPr>
            <p:ph type="sldNum" sz="quarter" idx="12"/>
          </p:nvPr>
        </p:nvSpPr>
        <p:spPr/>
        <p:txBody>
          <a:bodyPr/>
          <a:lstStyle/>
          <a:p>
            <a:fld id="{97C90A3D-D57D-FD44-9B76-0F4E407B9FC2}" type="slidenum">
              <a:rPr lang="en-DK"/>
              <a:pPr/>
              <a:t>‹nr.›</a:t>
            </a:fld>
            <a:endParaRPr lang="en-DK" sz="800"/>
          </a:p>
        </p:txBody>
      </p:sp>
      <p:sp>
        <p:nvSpPr>
          <p:cNvPr id="6" name="Title 5">
            <a:extLst>
              <a:ext uri="{FF2B5EF4-FFF2-40B4-BE49-F238E27FC236}">
                <a16:creationId xmlns:a16="http://schemas.microsoft.com/office/drawing/2014/main" id="{455E6949-3BBE-1D43-A541-326823BBA46A}"/>
              </a:ext>
            </a:extLst>
          </p:cNvPr>
          <p:cNvSpPr>
            <a:spLocks noGrp="1"/>
          </p:cNvSpPr>
          <p:nvPr>
            <p:ph type="title" hasCustomPrompt="1"/>
          </p:nvPr>
        </p:nvSpPr>
        <p:spPr>
          <a:xfrm>
            <a:off x="1666875" y="2377550"/>
            <a:ext cx="8858250" cy="2307496"/>
          </a:xfrm>
          <a:prstGeom prst="rect">
            <a:avLst/>
          </a:prstGeom>
        </p:spPr>
        <p:txBody>
          <a:bodyPr anchor="ctr"/>
          <a:lstStyle>
            <a:lvl1pPr>
              <a:lnSpc>
                <a:spcPct val="75000"/>
              </a:lnSpc>
              <a:defRPr lang="en-DK" sz="5400" b="0" i="0" kern="1200" spc="300">
                <a:solidFill>
                  <a:schemeClr val="tx1"/>
                </a:solidFill>
                <a:latin typeface="+mj-lt"/>
                <a:ea typeface="+mj-ea"/>
                <a:cs typeface="+mj-cs"/>
              </a:defRPr>
            </a:lvl1pPr>
          </a:lstStyle>
          <a:p>
            <a:r>
              <a:rPr lang="en-GB"/>
              <a:t>CLICK TO EDIT MASTER TITLE STYLE</a:t>
            </a:r>
            <a:endParaRPr lang="en-DK"/>
          </a:p>
        </p:txBody>
      </p:sp>
    </p:spTree>
    <p:extLst>
      <p:ext uri="{BB962C8B-B14F-4D97-AF65-F5344CB8AC3E}">
        <p14:creationId xmlns:p14="http://schemas.microsoft.com/office/powerpoint/2010/main" val="7782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use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F556A-891E-974D-A9F9-AA4A52E2F52B}"/>
              </a:ext>
            </a:extLst>
          </p:cNvPr>
          <p:cNvSpPr>
            <a:spLocks noGrp="1"/>
          </p:cNvSpPr>
          <p:nvPr>
            <p:ph type="dt" sz="half" idx="10"/>
          </p:nvPr>
        </p:nvSpPr>
        <p:spPr/>
        <p:txBody>
          <a:bodyPr/>
          <a:lstStyle/>
          <a:p>
            <a:fld id="{C8DF95CF-2A1B-4AA9-8059-3D834B8E1849}" type="datetime1">
              <a:rPr lang="da-DK" smtClean="0"/>
              <a:t>13-03-2025</a:t>
            </a:fld>
            <a:endParaRPr lang="en-DK" sz="800"/>
          </a:p>
        </p:txBody>
      </p:sp>
      <p:sp>
        <p:nvSpPr>
          <p:cNvPr id="3" name="Footer Placeholder 2">
            <a:extLst>
              <a:ext uri="{FF2B5EF4-FFF2-40B4-BE49-F238E27FC236}">
                <a16:creationId xmlns:a16="http://schemas.microsoft.com/office/drawing/2014/main" id="{82FDDFBE-D906-6C4F-99C9-9249F6364A4C}"/>
              </a:ext>
            </a:extLst>
          </p:cNvPr>
          <p:cNvSpPr>
            <a:spLocks noGrp="1"/>
          </p:cNvSpPr>
          <p:nvPr>
            <p:ph type="ftr" sz="quarter" idx="11"/>
          </p:nvPr>
        </p:nvSpPr>
        <p:spPr/>
        <p:txBody>
          <a:bodyPr/>
          <a:lstStyle/>
          <a:p>
            <a:endParaRPr lang="en-DK" sz="800"/>
          </a:p>
        </p:txBody>
      </p:sp>
      <p:sp>
        <p:nvSpPr>
          <p:cNvPr id="4" name="Slide Number Placeholder 3">
            <a:extLst>
              <a:ext uri="{FF2B5EF4-FFF2-40B4-BE49-F238E27FC236}">
                <a16:creationId xmlns:a16="http://schemas.microsoft.com/office/drawing/2014/main" id="{7CDA64CA-6E63-8941-819C-68148E13EFEC}"/>
              </a:ext>
            </a:extLst>
          </p:cNvPr>
          <p:cNvSpPr>
            <a:spLocks noGrp="1"/>
          </p:cNvSpPr>
          <p:nvPr>
            <p:ph type="sldNum" sz="quarter" idx="12"/>
          </p:nvPr>
        </p:nvSpPr>
        <p:spPr/>
        <p:txBody>
          <a:bodyPr/>
          <a:lstStyle/>
          <a:p>
            <a:fld id="{97C90A3D-D57D-FD44-9B76-0F4E407B9FC2}" type="slidenum">
              <a:rPr lang="en-DK"/>
              <a:pPr/>
              <a:t>‹nr.›</a:t>
            </a:fld>
            <a:endParaRPr lang="en-DK" sz="800"/>
          </a:p>
        </p:txBody>
      </p:sp>
      <p:sp>
        <p:nvSpPr>
          <p:cNvPr id="6" name="Title 5">
            <a:extLst>
              <a:ext uri="{FF2B5EF4-FFF2-40B4-BE49-F238E27FC236}">
                <a16:creationId xmlns:a16="http://schemas.microsoft.com/office/drawing/2014/main" id="{455E6949-3BBE-1D43-A541-326823BBA46A}"/>
              </a:ext>
            </a:extLst>
          </p:cNvPr>
          <p:cNvSpPr>
            <a:spLocks noGrp="1"/>
          </p:cNvSpPr>
          <p:nvPr>
            <p:ph type="title" hasCustomPrompt="1"/>
          </p:nvPr>
        </p:nvSpPr>
        <p:spPr>
          <a:xfrm>
            <a:off x="1666875" y="2377550"/>
            <a:ext cx="3895725" cy="2307496"/>
          </a:xfrm>
          <a:prstGeom prst="rect">
            <a:avLst/>
          </a:prstGeom>
        </p:spPr>
        <p:txBody>
          <a:bodyPr anchor="ctr"/>
          <a:lstStyle>
            <a:lvl1pPr>
              <a:lnSpc>
                <a:spcPct val="75000"/>
              </a:lnSpc>
              <a:defRPr lang="en-DK" sz="5400" b="0" i="0" kern="1200" spc="300">
                <a:solidFill>
                  <a:schemeClr val="tx1"/>
                </a:solidFill>
                <a:latin typeface="+mj-lt"/>
                <a:ea typeface="+mj-ea"/>
                <a:cs typeface="+mj-cs"/>
              </a:defRPr>
            </a:lvl1pPr>
          </a:lstStyle>
          <a:p>
            <a:r>
              <a:rPr lang="en-GB"/>
              <a:t>PAUSE</a:t>
            </a:r>
            <a:endParaRPr lang="en-DK"/>
          </a:p>
        </p:txBody>
      </p:sp>
      <p:pic>
        <p:nvPicPr>
          <p:cNvPr id="7" name="Graphic 17">
            <a:extLst>
              <a:ext uri="{FF2B5EF4-FFF2-40B4-BE49-F238E27FC236}">
                <a16:creationId xmlns:a16="http://schemas.microsoft.com/office/drawing/2014/main" id="{FEE92393-268A-8E46-B9A8-B38925DA3E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65800" y="460452"/>
            <a:ext cx="6032500" cy="6005326"/>
          </a:xfrm>
          <a:prstGeom prst="rect">
            <a:avLst/>
          </a:prstGeom>
        </p:spPr>
      </p:pic>
    </p:spTree>
    <p:extLst>
      <p:ext uri="{BB962C8B-B14F-4D97-AF65-F5344CB8AC3E}">
        <p14:creationId xmlns:p14="http://schemas.microsoft.com/office/powerpoint/2010/main" val="23685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25186-DB8E-3E50-4ECC-4D650B68397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76CBF4C-33EA-FFC8-DF76-BAB6FA6A1CB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8169801-1E10-7592-9FEB-5CE23F6AC6A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FF9F2CE-064E-AD04-4E2B-0BEBFE49FA6F}"/>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6" name="Pladsholder til sidefod 5">
            <a:extLst>
              <a:ext uri="{FF2B5EF4-FFF2-40B4-BE49-F238E27FC236}">
                <a16:creationId xmlns:a16="http://schemas.microsoft.com/office/drawing/2014/main" id="{CE7C8BF4-D711-6205-490B-3BAA6195553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1962EC5-D586-807D-26A6-C7F271029647}"/>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3466823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ide Cormorant Garamond Offi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DDF2A-5100-B84F-BF48-ECBE1A6FD04B}"/>
              </a:ext>
            </a:extLst>
          </p:cNvPr>
          <p:cNvSpPr>
            <a:spLocks noGrp="1"/>
          </p:cNvSpPr>
          <p:nvPr>
            <p:ph type="dt" sz="half" idx="10"/>
          </p:nvPr>
        </p:nvSpPr>
        <p:spPr/>
        <p:txBody>
          <a:bodyPr/>
          <a:lstStyle/>
          <a:p>
            <a:pPr algn="r"/>
            <a:fld id="{B7FD02A1-32C3-4023-A68F-2DB23FF53B96}" type="datetime1">
              <a:rPr lang="da-DK" smtClean="0"/>
              <a:t>13-03-2025</a:t>
            </a:fld>
            <a:endParaRPr lang="en-DK"/>
          </a:p>
        </p:txBody>
      </p:sp>
      <p:sp>
        <p:nvSpPr>
          <p:cNvPr id="3" name="Footer Placeholder 2">
            <a:extLst>
              <a:ext uri="{FF2B5EF4-FFF2-40B4-BE49-F238E27FC236}">
                <a16:creationId xmlns:a16="http://schemas.microsoft.com/office/drawing/2014/main" id="{54237319-6FFE-7743-897D-5B3D6CF75B33}"/>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3EFFD8E0-4140-664F-88E5-7DD4BAF7C937}"/>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6" name="Content Placeholder 5">
            <a:extLst>
              <a:ext uri="{FF2B5EF4-FFF2-40B4-BE49-F238E27FC236}">
                <a16:creationId xmlns:a16="http://schemas.microsoft.com/office/drawing/2014/main" id="{867E265F-DDA8-3C4B-B893-94BA8E8851F1}"/>
              </a:ext>
            </a:extLst>
          </p:cNvPr>
          <p:cNvSpPr>
            <a:spLocks noGrp="1"/>
          </p:cNvSpPr>
          <p:nvPr>
            <p:ph sz="quarter" idx="13"/>
          </p:nvPr>
        </p:nvSpPr>
        <p:spPr>
          <a:xfrm>
            <a:off x="1666876" y="1268413"/>
            <a:ext cx="8858250" cy="4321175"/>
          </a:xfrm>
        </p:spPr>
        <p:txBody>
          <a:bodyPr/>
          <a:lstStyle>
            <a:lvl1pPr>
              <a:defRPr sz="2800">
                <a:latin typeface="+mj-lt"/>
              </a:defRPr>
            </a:lvl1pPr>
            <a:lvl2pPr marL="496888" indent="-274638">
              <a:tabLst/>
              <a:defRPr sz="2800">
                <a:latin typeface="+mj-lt"/>
              </a:defRPr>
            </a:lvl2pPr>
            <a:lvl3pPr marL="720725" indent="-223838">
              <a:tabLst/>
              <a:defRPr sz="2800">
                <a:latin typeface="+mj-lt"/>
              </a:defRPr>
            </a:lvl3pPr>
            <a:lvl4pPr marL="984250" indent="-222250">
              <a:tabLst/>
              <a:defRPr sz="2800">
                <a:latin typeface="+mj-lt"/>
              </a:defRPr>
            </a:lvl4pPr>
            <a:lvl5pPr marL="1249363" indent="-265113">
              <a:tabLst/>
              <a:defRPr sz="2800">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10" name="Title 9">
            <a:extLst>
              <a:ext uri="{FF2B5EF4-FFF2-40B4-BE49-F238E27FC236}">
                <a16:creationId xmlns:a16="http://schemas.microsoft.com/office/drawing/2014/main" id="{4DF35EFB-7048-ED43-AB2D-1C4FA53B2010}"/>
              </a:ext>
            </a:extLst>
          </p:cNvPr>
          <p:cNvSpPr>
            <a:spLocks noGrp="1"/>
          </p:cNvSpPr>
          <p:nvPr>
            <p:ph type="title"/>
          </p:nvPr>
        </p:nvSpPr>
        <p:spPr>
          <a:xfrm>
            <a:off x="1666874" y="188914"/>
            <a:ext cx="7381875" cy="1079500"/>
          </a:xfrm>
          <a:prstGeom prst="rect">
            <a:avLst/>
          </a:prstGeom>
        </p:spPr>
        <p:txBody>
          <a:bodyPr/>
          <a:lstStyle/>
          <a:p>
            <a:r>
              <a:rPr lang="da-DK"/>
              <a:t>Klik for at redigere titeltypografien i masteren</a:t>
            </a:r>
            <a:endParaRPr lang="en-DK"/>
          </a:p>
        </p:txBody>
      </p:sp>
    </p:spTree>
    <p:extLst>
      <p:ext uri="{BB962C8B-B14F-4D97-AF65-F5344CB8AC3E}">
        <p14:creationId xmlns:p14="http://schemas.microsoft.com/office/powerpoint/2010/main" val="378423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ide Spartan Offi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732C6-85D6-3E4F-AC2F-8C10C3D8F950}"/>
              </a:ext>
            </a:extLst>
          </p:cNvPr>
          <p:cNvSpPr>
            <a:spLocks noGrp="1"/>
          </p:cNvSpPr>
          <p:nvPr>
            <p:ph type="dt" sz="half" idx="10"/>
          </p:nvPr>
        </p:nvSpPr>
        <p:spPr/>
        <p:txBody>
          <a:bodyPr/>
          <a:lstStyle/>
          <a:p>
            <a:pPr algn="r"/>
            <a:fld id="{474570BA-E333-4728-89C8-FBD415F25DD6}" type="datetime1">
              <a:rPr lang="da-DK" smtClean="0"/>
              <a:t>13-03-2025</a:t>
            </a:fld>
            <a:endParaRPr lang="en-DK"/>
          </a:p>
        </p:txBody>
      </p:sp>
      <p:sp>
        <p:nvSpPr>
          <p:cNvPr id="3" name="Footer Placeholder 2">
            <a:extLst>
              <a:ext uri="{FF2B5EF4-FFF2-40B4-BE49-F238E27FC236}">
                <a16:creationId xmlns:a16="http://schemas.microsoft.com/office/drawing/2014/main" id="{712C3ED9-9361-7541-B1E0-3ACB4E11AC37}"/>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170B81EF-B005-A345-8397-B63C02F99AF0}"/>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7" name="Content Placeholder 5">
            <a:extLst>
              <a:ext uri="{FF2B5EF4-FFF2-40B4-BE49-F238E27FC236}">
                <a16:creationId xmlns:a16="http://schemas.microsoft.com/office/drawing/2014/main" id="{213E1FD0-3B33-4442-BF76-B6964846057F}"/>
              </a:ext>
            </a:extLst>
          </p:cNvPr>
          <p:cNvSpPr>
            <a:spLocks noGrp="1"/>
          </p:cNvSpPr>
          <p:nvPr>
            <p:ph sz="quarter" idx="13"/>
          </p:nvPr>
        </p:nvSpPr>
        <p:spPr>
          <a:xfrm>
            <a:off x="1666876" y="1268413"/>
            <a:ext cx="8858250" cy="4321175"/>
          </a:xfrm>
        </p:spPr>
        <p:txBody>
          <a:bodyPr/>
          <a:lstStyle>
            <a:lvl1pPr>
              <a:defRPr sz="2400">
                <a:latin typeface="+mn-lt"/>
              </a:defRPr>
            </a:lvl1pPr>
            <a:lvl2pPr marL="496888" indent="-274638">
              <a:tabLst/>
              <a:defRPr sz="2400">
                <a:latin typeface="+mn-lt"/>
              </a:defRPr>
            </a:lvl2pPr>
            <a:lvl3pPr marL="720725" indent="-223838">
              <a:tabLst/>
              <a:defRPr sz="2400">
                <a:latin typeface="+mn-lt"/>
              </a:defRPr>
            </a:lvl3pPr>
            <a:lvl4pPr marL="984250" indent="-222250">
              <a:tabLst/>
              <a:defRPr sz="2400">
                <a:latin typeface="+mn-lt"/>
              </a:defRPr>
            </a:lvl4pPr>
            <a:lvl5pPr marL="1249363" indent="-265113">
              <a:tabLst/>
              <a:defRPr sz="2400">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10" name="Title 9">
            <a:extLst>
              <a:ext uri="{FF2B5EF4-FFF2-40B4-BE49-F238E27FC236}">
                <a16:creationId xmlns:a16="http://schemas.microsoft.com/office/drawing/2014/main" id="{4DF35EFB-7048-ED43-AB2D-1C4FA53B2010}"/>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22702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 tekstboks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5A6BA-66F1-5947-9B40-C28903FB64EE}"/>
              </a:ext>
            </a:extLst>
          </p:cNvPr>
          <p:cNvSpPr>
            <a:spLocks noGrp="1"/>
          </p:cNvSpPr>
          <p:nvPr>
            <p:ph type="dt" sz="half" idx="14"/>
          </p:nvPr>
        </p:nvSpPr>
        <p:spPr/>
        <p:txBody>
          <a:bodyPr/>
          <a:lstStyle/>
          <a:p>
            <a:pPr algn="r"/>
            <a:fld id="{D2CB490E-D9A1-497D-97B2-FBAD54F7FBF0}" type="datetime1">
              <a:rPr lang="da-DK" smtClean="0"/>
              <a:t>13-03-2025</a:t>
            </a:fld>
            <a:endParaRPr lang="en-DK"/>
          </a:p>
        </p:txBody>
      </p:sp>
      <p:sp>
        <p:nvSpPr>
          <p:cNvPr id="4" name="Footer Placeholder 3">
            <a:extLst>
              <a:ext uri="{FF2B5EF4-FFF2-40B4-BE49-F238E27FC236}">
                <a16:creationId xmlns:a16="http://schemas.microsoft.com/office/drawing/2014/main" id="{BB9C6839-C6BC-2341-9A78-F28C3FA11BD5}"/>
              </a:ext>
            </a:extLst>
          </p:cNvPr>
          <p:cNvSpPr>
            <a:spLocks noGrp="1"/>
          </p:cNvSpPr>
          <p:nvPr>
            <p:ph type="ftr" sz="quarter" idx="15"/>
          </p:nvPr>
        </p:nvSpPr>
        <p:spPr/>
        <p:txBody>
          <a:bodyPr/>
          <a:lstStyle/>
          <a:p>
            <a:endParaRPr lang="en-DK"/>
          </a:p>
        </p:txBody>
      </p:sp>
      <p:sp>
        <p:nvSpPr>
          <p:cNvPr id="5" name="Slide Number Placeholder 4">
            <a:extLst>
              <a:ext uri="{FF2B5EF4-FFF2-40B4-BE49-F238E27FC236}">
                <a16:creationId xmlns:a16="http://schemas.microsoft.com/office/drawing/2014/main" id="{913E6367-7A27-3147-8D08-5FE8EBF3FB10}"/>
              </a:ext>
            </a:extLst>
          </p:cNvPr>
          <p:cNvSpPr>
            <a:spLocks noGrp="1"/>
          </p:cNvSpPr>
          <p:nvPr>
            <p:ph type="sldNum" sz="quarter" idx="16"/>
          </p:nvPr>
        </p:nvSpPr>
        <p:spPr/>
        <p:txBody>
          <a:bodyPr/>
          <a:lstStyle/>
          <a:p>
            <a:fld id="{97C90A3D-D57D-FD44-9B76-0F4E407B9FC2}" type="slidenum">
              <a:rPr lang="en-DK"/>
              <a:pPr/>
              <a:t>‹nr.›</a:t>
            </a:fld>
            <a:endParaRPr lang="en-DK"/>
          </a:p>
        </p:txBody>
      </p:sp>
      <p:sp>
        <p:nvSpPr>
          <p:cNvPr id="12" name="Content Placeholder 2">
            <a:extLst>
              <a:ext uri="{FF2B5EF4-FFF2-40B4-BE49-F238E27FC236}">
                <a16:creationId xmlns:a16="http://schemas.microsoft.com/office/drawing/2014/main" id="{22FD2F52-0356-3842-B652-854B4CCA231C}"/>
              </a:ext>
            </a:extLst>
          </p:cNvPr>
          <p:cNvSpPr>
            <a:spLocks noGrp="1"/>
          </p:cNvSpPr>
          <p:nvPr>
            <p:ph idx="17"/>
          </p:nvPr>
        </p:nvSpPr>
        <p:spPr>
          <a:xfrm>
            <a:off x="6096000"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Klik for at redigere teksttypografierne i masteren</a:t>
            </a:r>
          </a:p>
          <a:p>
            <a:pPr marL="216000" marR="0" lvl="1"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Andet niveau</a:t>
            </a:r>
          </a:p>
          <a:p>
            <a:pPr marL="216000" marR="0" lvl="2"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Tredje niveau</a:t>
            </a:r>
          </a:p>
          <a:p>
            <a:pPr marL="216000" marR="0" lvl="3"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Fjerde niveau</a:t>
            </a:r>
          </a:p>
          <a:p>
            <a:pPr marL="216000" marR="0" lvl="4"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Femte niveau</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1" name="Content Placeholder 2">
            <a:extLst>
              <a:ext uri="{FF2B5EF4-FFF2-40B4-BE49-F238E27FC236}">
                <a16:creationId xmlns:a16="http://schemas.microsoft.com/office/drawing/2014/main" id="{2740BDF3-91D9-8044-BBCF-CE5CF4C7F654}"/>
              </a:ext>
            </a:extLst>
          </p:cNvPr>
          <p:cNvSpPr>
            <a:spLocks noGrp="1"/>
          </p:cNvSpPr>
          <p:nvPr>
            <p:ph idx="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Klik for at redigere teksttypografierne i masteren</a:t>
            </a:r>
          </a:p>
          <a:p>
            <a:pPr marL="216000" marR="0" lvl="1"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Andet niveau</a:t>
            </a:r>
          </a:p>
          <a:p>
            <a:pPr marL="216000" marR="0" lvl="2"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Tredje niveau</a:t>
            </a:r>
          </a:p>
          <a:p>
            <a:pPr marL="216000" marR="0" lvl="3"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Fjerde niveau</a:t>
            </a:r>
          </a:p>
          <a:p>
            <a:pPr marL="216000" marR="0" lvl="4"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Femte niveau</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3" name="Title 9">
            <a:extLst>
              <a:ext uri="{FF2B5EF4-FFF2-40B4-BE49-F238E27FC236}">
                <a16:creationId xmlns:a16="http://schemas.microsoft.com/office/drawing/2014/main" id="{77ADFD79-2E5F-4742-A625-108ECAA6C1A7}"/>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413057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tung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5A6BA-66F1-5947-9B40-C28903FB64EE}"/>
              </a:ext>
            </a:extLst>
          </p:cNvPr>
          <p:cNvSpPr>
            <a:spLocks noGrp="1"/>
          </p:cNvSpPr>
          <p:nvPr>
            <p:ph type="dt" sz="half" idx="14"/>
          </p:nvPr>
        </p:nvSpPr>
        <p:spPr/>
        <p:txBody>
          <a:bodyPr/>
          <a:lstStyle/>
          <a:p>
            <a:pPr algn="r"/>
            <a:fld id="{91329766-598B-4DEB-8627-0B59BAE1B24F}" type="datetime1">
              <a:rPr lang="da-DK" smtClean="0"/>
              <a:t>13-03-2025</a:t>
            </a:fld>
            <a:endParaRPr lang="en-DK"/>
          </a:p>
        </p:txBody>
      </p:sp>
      <p:sp>
        <p:nvSpPr>
          <p:cNvPr id="4" name="Footer Placeholder 3">
            <a:extLst>
              <a:ext uri="{FF2B5EF4-FFF2-40B4-BE49-F238E27FC236}">
                <a16:creationId xmlns:a16="http://schemas.microsoft.com/office/drawing/2014/main" id="{BB9C6839-C6BC-2341-9A78-F28C3FA11BD5}"/>
              </a:ext>
            </a:extLst>
          </p:cNvPr>
          <p:cNvSpPr>
            <a:spLocks noGrp="1"/>
          </p:cNvSpPr>
          <p:nvPr>
            <p:ph type="ftr" sz="quarter" idx="15"/>
          </p:nvPr>
        </p:nvSpPr>
        <p:spPr/>
        <p:txBody>
          <a:bodyPr/>
          <a:lstStyle/>
          <a:p>
            <a:endParaRPr lang="en-DK"/>
          </a:p>
        </p:txBody>
      </p:sp>
      <p:sp>
        <p:nvSpPr>
          <p:cNvPr id="5" name="Slide Number Placeholder 4">
            <a:extLst>
              <a:ext uri="{FF2B5EF4-FFF2-40B4-BE49-F238E27FC236}">
                <a16:creationId xmlns:a16="http://schemas.microsoft.com/office/drawing/2014/main" id="{913E6367-7A27-3147-8D08-5FE8EBF3FB10}"/>
              </a:ext>
            </a:extLst>
          </p:cNvPr>
          <p:cNvSpPr>
            <a:spLocks noGrp="1"/>
          </p:cNvSpPr>
          <p:nvPr>
            <p:ph type="sldNum" sz="quarter" idx="16"/>
          </p:nvPr>
        </p:nvSpPr>
        <p:spPr/>
        <p:txBody>
          <a:bodyPr/>
          <a:lstStyle/>
          <a:p>
            <a:fld id="{97C90A3D-D57D-FD44-9B76-0F4E407B9FC2}" type="slidenum">
              <a:rPr lang="en-DK"/>
              <a:pPr/>
              <a:t>‹nr.›</a:t>
            </a:fld>
            <a:endParaRPr lang="en-DK"/>
          </a:p>
        </p:txBody>
      </p:sp>
      <p:sp>
        <p:nvSpPr>
          <p:cNvPr id="11" name="Content Placeholder 2">
            <a:extLst>
              <a:ext uri="{FF2B5EF4-FFF2-40B4-BE49-F238E27FC236}">
                <a16:creationId xmlns:a16="http://schemas.microsoft.com/office/drawing/2014/main" id="{2740BDF3-91D9-8044-BBCF-CE5CF4C7F654}"/>
              </a:ext>
            </a:extLst>
          </p:cNvPr>
          <p:cNvSpPr>
            <a:spLocks noGrp="1"/>
          </p:cNvSpPr>
          <p:nvPr>
            <p:ph idx="1" hasCustomPrompt="1"/>
          </p:nvPr>
        </p:nvSpPr>
        <p:spPr>
          <a:xfrm>
            <a:off x="1666875" y="1268413"/>
            <a:ext cx="8858250" cy="4321175"/>
          </a:xfrm>
          <a:prstGeom prst="rect">
            <a:avLst/>
          </a:prstGeom>
        </p:spPr>
        <p:txBody>
          <a:bodyPr numCol="3" spcCol="432000"/>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800" b="0" i="0" u="none" strike="noStrike" kern="1200" cap="none" spc="30" normalizeH="0" baseline="0" noProof="0">
                <a:ln>
                  <a:noFill/>
                </a:ln>
                <a:solidFill>
                  <a:srgbClr val="1A1A1A"/>
                </a:solidFill>
                <a:effectLst/>
                <a:uLnTx/>
                <a:uFillTx/>
                <a:latin typeface="+mn-lt"/>
                <a:ea typeface="+mn-ea"/>
                <a:cs typeface="+mn-cs"/>
              </a:rPr>
              <a:t>Fifth level</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3" name="Title 9">
            <a:extLst>
              <a:ext uri="{FF2B5EF4-FFF2-40B4-BE49-F238E27FC236}">
                <a16:creationId xmlns:a16="http://schemas.microsoft.com/office/drawing/2014/main" id="{77ADFD79-2E5F-4742-A625-108ECAA6C1A7}"/>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231241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951D4-DA37-F24E-B33A-ABEA25612896}"/>
              </a:ext>
            </a:extLst>
          </p:cNvPr>
          <p:cNvSpPr>
            <a:spLocks noGrp="1"/>
          </p:cNvSpPr>
          <p:nvPr>
            <p:ph type="dt" sz="half" idx="14"/>
          </p:nvPr>
        </p:nvSpPr>
        <p:spPr/>
        <p:txBody>
          <a:bodyPr/>
          <a:lstStyle/>
          <a:p>
            <a:pPr algn="r"/>
            <a:fld id="{0C91C37C-F16A-4B34-8477-46BE0AC259F1}" type="datetime1">
              <a:rPr lang="da-DK" noProof="0" smtClean="0"/>
              <a:t>13-03-2025</a:t>
            </a:fld>
            <a:endParaRPr lang="da-DK" noProof="0"/>
          </a:p>
        </p:txBody>
      </p:sp>
      <p:sp>
        <p:nvSpPr>
          <p:cNvPr id="4" name="Footer Placeholder 3">
            <a:extLst>
              <a:ext uri="{FF2B5EF4-FFF2-40B4-BE49-F238E27FC236}">
                <a16:creationId xmlns:a16="http://schemas.microsoft.com/office/drawing/2014/main" id="{4DBDD922-54F1-7944-9CB0-3D880F8DE207}"/>
              </a:ext>
            </a:extLst>
          </p:cNvPr>
          <p:cNvSpPr>
            <a:spLocks noGrp="1"/>
          </p:cNvSpPr>
          <p:nvPr>
            <p:ph type="ftr" sz="quarter" idx="15"/>
          </p:nvPr>
        </p:nvSpPr>
        <p:spPr/>
        <p:txBody>
          <a:bodyPr/>
          <a:lstStyle/>
          <a:p>
            <a:endParaRPr lang="da-DK" noProof="0"/>
          </a:p>
        </p:txBody>
      </p:sp>
      <p:sp>
        <p:nvSpPr>
          <p:cNvPr id="5" name="Slide Number Placeholder 4">
            <a:extLst>
              <a:ext uri="{FF2B5EF4-FFF2-40B4-BE49-F238E27FC236}">
                <a16:creationId xmlns:a16="http://schemas.microsoft.com/office/drawing/2014/main" id="{11055001-0246-A046-B594-AD72D6D99857}"/>
              </a:ext>
            </a:extLst>
          </p:cNvPr>
          <p:cNvSpPr>
            <a:spLocks noGrp="1"/>
          </p:cNvSpPr>
          <p:nvPr>
            <p:ph type="sldNum" sz="quarter" idx="16"/>
          </p:nvPr>
        </p:nvSpPr>
        <p:spPr/>
        <p:txBody>
          <a:bodyPr/>
          <a:lstStyle/>
          <a:p>
            <a:fld id="{97C90A3D-D57D-FD44-9B76-0F4E407B9FC2}" type="slidenum">
              <a:rPr lang="da-DK" noProof="0" smtClean="0"/>
              <a:pPr/>
              <a:t>‹nr.›</a:t>
            </a:fld>
            <a:endParaRPr lang="da-DK" noProof="0"/>
          </a:p>
        </p:txBody>
      </p:sp>
      <p:sp>
        <p:nvSpPr>
          <p:cNvPr id="6" name="Content Placeholder 5">
            <a:extLst>
              <a:ext uri="{FF2B5EF4-FFF2-40B4-BE49-F238E27FC236}">
                <a16:creationId xmlns:a16="http://schemas.microsoft.com/office/drawing/2014/main" id="{CD057777-1A51-8448-B203-EDEA120016BB}"/>
              </a:ext>
            </a:extLst>
          </p:cNvPr>
          <p:cNvSpPr>
            <a:spLocks noGrp="1"/>
          </p:cNvSpPr>
          <p:nvPr>
            <p:ph sz="quarter" idx="13" hasCustomPrompt="1"/>
          </p:nvPr>
        </p:nvSpPr>
        <p:spPr>
          <a:xfrm>
            <a:off x="7067550" y="-88900"/>
            <a:ext cx="5216525" cy="7048500"/>
          </a:xfrm>
          <a:prstGeom prst="rect">
            <a:avLst/>
          </a:prstGeom>
        </p:spPr>
        <p:txBody>
          <a:bodyPr/>
          <a:lstStyle/>
          <a:p>
            <a:pPr lvl="0"/>
            <a:r>
              <a:rPr lang="da-DK" noProof="0"/>
              <a:t>Insert Image or chart</a:t>
            </a:r>
          </a:p>
        </p:txBody>
      </p:sp>
      <p:sp>
        <p:nvSpPr>
          <p:cNvPr id="13" name="Content Placeholder 2">
            <a:extLst>
              <a:ext uri="{FF2B5EF4-FFF2-40B4-BE49-F238E27FC236}">
                <a16:creationId xmlns:a16="http://schemas.microsoft.com/office/drawing/2014/main" id="{BC532012-D2E6-F946-8283-DF5ADB5511F7}"/>
              </a:ext>
            </a:extLst>
          </p:cNvPr>
          <p:cNvSpPr>
            <a:spLocks noGrp="1"/>
          </p:cNvSpPr>
          <p:nvPr>
            <p:ph idx="1" hasCustomPrompt="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800" b="0" i="0" u="none" strike="noStrike" kern="1200" cap="none" spc="30" normalizeH="0" baseline="0" noProof="0">
                <a:ln>
                  <a:noFill/>
                </a:ln>
                <a:solidFill>
                  <a:srgbClr val="1A1A1A"/>
                </a:solidFill>
                <a:effectLst/>
                <a:uLnTx/>
                <a:uFillTx/>
                <a:latin typeface="+mn-lt"/>
                <a:ea typeface="+mn-ea"/>
                <a:cs typeface="+mn-cs"/>
              </a:rPr>
              <a:t>Fifth level</a:t>
            </a:r>
          </a:p>
        </p:txBody>
      </p:sp>
      <p:sp>
        <p:nvSpPr>
          <p:cNvPr id="12" name="Title 9">
            <a:extLst>
              <a:ext uri="{FF2B5EF4-FFF2-40B4-BE49-F238E27FC236}">
                <a16:creationId xmlns:a16="http://schemas.microsoft.com/office/drawing/2014/main" id="{8781067A-C97B-5C4D-97A3-EB8B8EBB40D4}"/>
              </a:ext>
            </a:extLst>
          </p:cNvPr>
          <p:cNvSpPr>
            <a:spLocks noGrp="1"/>
          </p:cNvSpPr>
          <p:nvPr>
            <p:ph type="title" hasCustomPrompt="1"/>
          </p:nvPr>
        </p:nvSpPr>
        <p:spPr>
          <a:xfrm>
            <a:off x="1666874" y="188914"/>
            <a:ext cx="7381875" cy="1079500"/>
          </a:xfrm>
          <a:prstGeom prst="rect">
            <a:avLst/>
          </a:prstGeom>
        </p:spPr>
        <p:txBody>
          <a:bodyPr tIns="216000" rIns="216000"/>
          <a:lstStyle/>
          <a:p>
            <a:r>
              <a:rPr lang="da-DK" noProof="0"/>
              <a:t>Click to edit Master title style</a:t>
            </a:r>
          </a:p>
        </p:txBody>
      </p:sp>
    </p:spTree>
    <p:extLst>
      <p:ext uri="{BB962C8B-B14F-4D97-AF65-F5344CB8AC3E}">
        <p14:creationId xmlns:p14="http://schemas.microsoft.com/office/powerpoint/2010/main" val="368686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verskrift alen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E4235-0D7C-014B-8463-6AB488D08561}"/>
              </a:ext>
            </a:extLst>
          </p:cNvPr>
          <p:cNvSpPr>
            <a:spLocks noGrp="1"/>
          </p:cNvSpPr>
          <p:nvPr>
            <p:ph type="dt" sz="half" idx="10"/>
          </p:nvPr>
        </p:nvSpPr>
        <p:spPr/>
        <p:txBody>
          <a:bodyPr/>
          <a:lstStyle/>
          <a:p>
            <a:pPr algn="r"/>
            <a:fld id="{D1FF36C5-C1E7-4C0F-9A8F-4265BE55FB7E}" type="datetime1">
              <a:rPr lang="da-DK" smtClean="0"/>
              <a:t>13-03-2025</a:t>
            </a:fld>
            <a:endParaRPr lang="en-DK"/>
          </a:p>
        </p:txBody>
      </p:sp>
      <p:sp>
        <p:nvSpPr>
          <p:cNvPr id="3" name="Footer Placeholder 2">
            <a:extLst>
              <a:ext uri="{FF2B5EF4-FFF2-40B4-BE49-F238E27FC236}">
                <a16:creationId xmlns:a16="http://schemas.microsoft.com/office/drawing/2014/main" id="{99767668-3D46-B846-A4F4-ED958D56F9F4}"/>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2FD7B442-FD9D-9E45-BAB1-A1DC9B759A65}"/>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9" name="Title 9">
            <a:extLst>
              <a:ext uri="{FF2B5EF4-FFF2-40B4-BE49-F238E27FC236}">
                <a16:creationId xmlns:a16="http://schemas.microsoft.com/office/drawing/2014/main" id="{113A792B-4CB7-0143-8AFE-878DA04C9893}"/>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28870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F556A-891E-974D-A9F9-AA4A52E2F52B}"/>
              </a:ext>
            </a:extLst>
          </p:cNvPr>
          <p:cNvSpPr>
            <a:spLocks noGrp="1"/>
          </p:cNvSpPr>
          <p:nvPr>
            <p:ph type="dt" sz="half" idx="10"/>
          </p:nvPr>
        </p:nvSpPr>
        <p:spPr/>
        <p:txBody>
          <a:bodyPr/>
          <a:lstStyle/>
          <a:p>
            <a:fld id="{32C43AB1-636D-45F2-A597-A941BFEB5EF3}" type="datetime1">
              <a:rPr lang="da-DK" smtClean="0"/>
              <a:t>13-03-2025</a:t>
            </a:fld>
            <a:endParaRPr lang="en-DK" sz="800"/>
          </a:p>
        </p:txBody>
      </p:sp>
      <p:sp>
        <p:nvSpPr>
          <p:cNvPr id="3" name="Footer Placeholder 2">
            <a:extLst>
              <a:ext uri="{FF2B5EF4-FFF2-40B4-BE49-F238E27FC236}">
                <a16:creationId xmlns:a16="http://schemas.microsoft.com/office/drawing/2014/main" id="{82FDDFBE-D906-6C4F-99C9-9249F6364A4C}"/>
              </a:ext>
            </a:extLst>
          </p:cNvPr>
          <p:cNvSpPr>
            <a:spLocks noGrp="1"/>
          </p:cNvSpPr>
          <p:nvPr>
            <p:ph type="ftr" sz="quarter" idx="11"/>
          </p:nvPr>
        </p:nvSpPr>
        <p:spPr/>
        <p:txBody>
          <a:bodyPr/>
          <a:lstStyle/>
          <a:p>
            <a:endParaRPr lang="en-DK" sz="800"/>
          </a:p>
        </p:txBody>
      </p:sp>
      <p:sp>
        <p:nvSpPr>
          <p:cNvPr id="4" name="Slide Number Placeholder 3">
            <a:extLst>
              <a:ext uri="{FF2B5EF4-FFF2-40B4-BE49-F238E27FC236}">
                <a16:creationId xmlns:a16="http://schemas.microsoft.com/office/drawing/2014/main" id="{7CDA64CA-6E63-8941-819C-68148E13EFEC}"/>
              </a:ext>
            </a:extLst>
          </p:cNvPr>
          <p:cNvSpPr>
            <a:spLocks noGrp="1"/>
          </p:cNvSpPr>
          <p:nvPr>
            <p:ph type="sldNum" sz="quarter" idx="12"/>
          </p:nvPr>
        </p:nvSpPr>
        <p:spPr/>
        <p:txBody>
          <a:bodyPr/>
          <a:lstStyle/>
          <a:p>
            <a:fld id="{97C90A3D-D57D-FD44-9B76-0F4E407B9FC2}" type="slidenum">
              <a:rPr lang="en-DK"/>
              <a:pPr/>
              <a:t>‹nr.›</a:t>
            </a:fld>
            <a:endParaRPr lang="en-DK" sz="800"/>
          </a:p>
        </p:txBody>
      </p:sp>
      <p:sp>
        <p:nvSpPr>
          <p:cNvPr id="6" name="Title 5">
            <a:extLst>
              <a:ext uri="{FF2B5EF4-FFF2-40B4-BE49-F238E27FC236}">
                <a16:creationId xmlns:a16="http://schemas.microsoft.com/office/drawing/2014/main" id="{455E6949-3BBE-1D43-A541-326823BBA46A}"/>
              </a:ext>
            </a:extLst>
          </p:cNvPr>
          <p:cNvSpPr>
            <a:spLocks noGrp="1"/>
          </p:cNvSpPr>
          <p:nvPr>
            <p:ph type="title" hasCustomPrompt="1"/>
          </p:nvPr>
        </p:nvSpPr>
        <p:spPr>
          <a:xfrm>
            <a:off x="1666875" y="2377550"/>
            <a:ext cx="8858250" cy="2307496"/>
          </a:xfrm>
          <a:prstGeom prst="rect">
            <a:avLst/>
          </a:prstGeom>
        </p:spPr>
        <p:txBody>
          <a:bodyPr anchor="ctr"/>
          <a:lstStyle>
            <a:lvl1pPr>
              <a:lnSpc>
                <a:spcPct val="75000"/>
              </a:lnSpc>
              <a:defRPr lang="en-DK" sz="5400" b="0" i="0" kern="1200" spc="300">
                <a:solidFill>
                  <a:schemeClr val="tx1"/>
                </a:solidFill>
                <a:latin typeface="+mj-lt"/>
                <a:ea typeface="+mj-ea"/>
                <a:cs typeface="+mj-cs"/>
              </a:defRPr>
            </a:lvl1pPr>
          </a:lstStyle>
          <a:p>
            <a:r>
              <a:rPr lang="en-GB"/>
              <a:t>CLICK TO EDIT MASTER TITLE STYLE</a:t>
            </a:r>
            <a:endParaRPr lang="en-DK"/>
          </a:p>
        </p:txBody>
      </p:sp>
    </p:spTree>
    <p:extLst>
      <p:ext uri="{BB962C8B-B14F-4D97-AF65-F5344CB8AC3E}">
        <p14:creationId xmlns:p14="http://schemas.microsoft.com/office/powerpoint/2010/main" val="310589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ause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F556A-891E-974D-A9F9-AA4A52E2F52B}"/>
              </a:ext>
            </a:extLst>
          </p:cNvPr>
          <p:cNvSpPr>
            <a:spLocks noGrp="1"/>
          </p:cNvSpPr>
          <p:nvPr>
            <p:ph type="dt" sz="half" idx="10"/>
          </p:nvPr>
        </p:nvSpPr>
        <p:spPr/>
        <p:txBody>
          <a:bodyPr/>
          <a:lstStyle/>
          <a:p>
            <a:fld id="{C8DF95CF-2A1B-4AA9-8059-3D834B8E1849}" type="datetime1">
              <a:rPr lang="da-DK" smtClean="0"/>
              <a:t>13-03-2025</a:t>
            </a:fld>
            <a:endParaRPr lang="en-DK" sz="800"/>
          </a:p>
        </p:txBody>
      </p:sp>
      <p:sp>
        <p:nvSpPr>
          <p:cNvPr id="3" name="Footer Placeholder 2">
            <a:extLst>
              <a:ext uri="{FF2B5EF4-FFF2-40B4-BE49-F238E27FC236}">
                <a16:creationId xmlns:a16="http://schemas.microsoft.com/office/drawing/2014/main" id="{82FDDFBE-D906-6C4F-99C9-9249F6364A4C}"/>
              </a:ext>
            </a:extLst>
          </p:cNvPr>
          <p:cNvSpPr>
            <a:spLocks noGrp="1"/>
          </p:cNvSpPr>
          <p:nvPr>
            <p:ph type="ftr" sz="quarter" idx="11"/>
          </p:nvPr>
        </p:nvSpPr>
        <p:spPr/>
        <p:txBody>
          <a:bodyPr/>
          <a:lstStyle/>
          <a:p>
            <a:endParaRPr lang="en-DK" sz="800"/>
          </a:p>
        </p:txBody>
      </p:sp>
      <p:sp>
        <p:nvSpPr>
          <p:cNvPr id="4" name="Slide Number Placeholder 3">
            <a:extLst>
              <a:ext uri="{FF2B5EF4-FFF2-40B4-BE49-F238E27FC236}">
                <a16:creationId xmlns:a16="http://schemas.microsoft.com/office/drawing/2014/main" id="{7CDA64CA-6E63-8941-819C-68148E13EFEC}"/>
              </a:ext>
            </a:extLst>
          </p:cNvPr>
          <p:cNvSpPr>
            <a:spLocks noGrp="1"/>
          </p:cNvSpPr>
          <p:nvPr>
            <p:ph type="sldNum" sz="quarter" idx="12"/>
          </p:nvPr>
        </p:nvSpPr>
        <p:spPr/>
        <p:txBody>
          <a:bodyPr/>
          <a:lstStyle/>
          <a:p>
            <a:fld id="{97C90A3D-D57D-FD44-9B76-0F4E407B9FC2}" type="slidenum">
              <a:rPr lang="en-DK"/>
              <a:pPr/>
              <a:t>‹nr.›</a:t>
            </a:fld>
            <a:endParaRPr lang="en-DK" sz="800"/>
          </a:p>
        </p:txBody>
      </p:sp>
      <p:sp>
        <p:nvSpPr>
          <p:cNvPr id="6" name="Title 5">
            <a:extLst>
              <a:ext uri="{FF2B5EF4-FFF2-40B4-BE49-F238E27FC236}">
                <a16:creationId xmlns:a16="http://schemas.microsoft.com/office/drawing/2014/main" id="{455E6949-3BBE-1D43-A541-326823BBA46A}"/>
              </a:ext>
            </a:extLst>
          </p:cNvPr>
          <p:cNvSpPr>
            <a:spLocks noGrp="1"/>
          </p:cNvSpPr>
          <p:nvPr>
            <p:ph type="title" hasCustomPrompt="1"/>
          </p:nvPr>
        </p:nvSpPr>
        <p:spPr>
          <a:xfrm>
            <a:off x="1666875" y="2377550"/>
            <a:ext cx="3895725" cy="2307496"/>
          </a:xfrm>
          <a:prstGeom prst="rect">
            <a:avLst/>
          </a:prstGeom>
        </p:spPr>
        <p:txBody>
          <a:bodyPr anchor="ctr"/>
          <a:lstStyle>
            <a:lvl1pPr>
              <a:lnSpc>
                <a:spcPct val="75000"/>
              </a:lnSpc>
              <a:defRPr lang="en-DK" sz="5400" b="0" i="0" kern="1200" spc="300">
                <a:solidFill>
                  <a:schemeClr val="tx1"/>
                </a:solidFill>
                <a:latin typeface="+mj-lt"/>
                <a:ea typeface="+mj-ea"/>
                <a:cs typeface="+mj-cs"/>
              </a:defRPr>
            </a:lvl1pPr>
          </a:lstStyle>
          <a:p>
            <a:r>
              <a:rPr lang="en-GB"/>
              <a:t>PAUSE</a:t>
            </a:r>
            <a:endParaRPr lang="en-DK"/>
          </a:p>
        </p:txBody>
      </p:sp>
      <p:pic>
        <p:nvPicPr>
          <p:cNvPr id="7" name="Graphic 17">
            <a:extLst>
              <a:ext uri="{FF2B5EF4-FFF2-40B4-BE49-F238E27FC236}">
                <a16:creationId xmlns:a16="http://schemas.microsoft.com/office/drawing/2014/main" id="{FEE92393-268A-8E46-B9A8-B38925DA3E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65800" y="460452"/>
            <a:ext cx="6032500" cy="6005326"/>
          </a:xfrm>
          <a:prstGeom prst="rect">
            <a:avLst/>
          </a:prstGeom>
        </p:spPr>
      </p:pic>
    </p:spTree>
    <p:extLst>
      <p:ext uri="{BB962C8B-B14F-4D97-AF65-F5344CB8AC3E}">
        <p14:creationId xmlns:p14="http://schemas.microsoft.com/office/powerpoint/2010/main" val="115788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kstside Cormorant Garamond Offi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DDF2A-5100-B84F-BF48-ECBE1A6FD04B}"/>
              </a:ext>
            </a:extLst>
          </p:cNvPr>
          <p:cNvSpPr>
            <a:spLocks noGrp="1"/>
          </p:cNvSpPr>
          <p:nvPr>
            <p:ph type="dt" sz="half" idx="10"/>
          </p:nvPr>
        </p:nvSpPr>
        <p:spPr/>
        <p:txBody>
          <a:bodyPr/>
          <a:lstStyle/>
          <a:p>
            <a:pPr algn="r"/>
            <a:fld id="{B7FD02A1-32C3-4023-A68F-2DB23FF53B96}" type="datetime1">
              <a:rPr lang="da-DK" smtClean="0"/>
              <a:t>13-03-2025</a:t>
            </a:fld>
            <a:endParaRPr lang="en-DK"/>
          </a:p>
        </p:txBody>
      </p:sp>
      <p:sp>
        <p:nvSpPr>
          <p:cNvPr id="3" name="Footer Placeholder 2">
            <a:extLst>
              <a:ext uri="{FF2B5EF4-FFF2-40B4-BE49-F238E27FC236}">
                <a16:creationId xmlns:a16="http://schemas.microsoft.com/office/drawing/2014/main" id="{54237319-6FFE-7743-897D-5B3D6CF75B33}"/>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3EFFD8E0-4140-664F-88E5-7DD4BAF7C937}"/>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6" name="Content Placeholder 5">
            <a:extLst>
              <a:ext uri="{FF2B5EF4-FFF2-40B4-BE49-F238E27FC236}">
                <a16:creationId xmlns:a16="http://schemas.microsoft.com/office/drawing/2014/main" id="{867E265F-DDA8-3C4B-B893-94BA8E8851F1}"/>
              </a:ext>
            </a:extLst>
          </p:cNvPr>
          <p:cNvSpPr>
            <a:spLocks noGrp="1"/>
          </p:cNvSpPr>
          <p:nvPr>
            <p:ph sz="quarter" idx="13"/>
          </p:nvPr>
        </p:nvSpPr>
        <p:spPr>
          <a:xfrm>
            <a:off x="1666876" y="1268413"/>
            <a:ext cx="8858250" cy="4321175"/>
          </a:xfrm>
        </p:spPr>
        <p:txBody>
          <a:bodyPr/>
          <a:lstStyle>
            <a:lvl1pPr>
              <a:defRPr sz="2800">
                <a:latin typeface="+mj-lt"/>
              </a:defRPr>
            </a:lvl1pPr>
            <a:lvl2pPr marL="496888" indent="-274638">
              <a:tabLst/>
              <a:defRPr sz="2800">
                <a:latin typeface="+mj-lt"/>
              </a:defRPr>
            </a:lvl2pPr>
            <a:lvl3pPr marL="720725" indent="-223838">
              <a:tabLst/>
              <a:defRPr sz="2800">
                <a:latin typeface="+mj-lt"/>
              </a:defRPr>
            </a:lvl3pPr>
            <a:lvl4pPr marL="984250" indent="-222250">
              <a:tabLst/>
              <a:defRPr sz="2800">
                <a:latin typeface="+mj-lt"/>
              </a:defRPr>
            </a:lvl4pPr>
            <a:lvl5pPr marL="1249363" indent="-265113">
              <a:tabLst/>
              <a:defRPr sz="2800">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10" name="Title 9">
            <a:extLst>
              <a:ext uri="{FF2B5EF4-FFF2-40B4-BE49-F238E27FC236}">
                <a16:creationId xmlns:a16="http://schemas.microsoft.com/office/drawing/2014/main" id="{4DF35EFB-7048-ED43-AB2D-1C4FA53B2010}"/>
              </a:ext>
            </a:extLst>
          </p:cNvPr>
          <p:cNvSpPr>
            <a:spLocks noGrp="1"/>
          </p:cNvSpPr>
          <p:nvPr>
            <p:ph type="title"/>
          </p:nvPr>
        </p:nvSpPr>
        <p:spPr>
          <a:xfrm>
            <a:off x="1666874" y="188914"/>
            <a:ext cx="7381875" cy="1079500"/>
          </a:xfrm>
          <a:prstGeom prst="rect">
            <a:avLst/>
          </a:prstGeom>
        </p:spPr>
        <p:txBody>
          <a:bodyPr/>
          <a:lstStyle/>
          <a:p>
            <a:r>
              <a:rPr lang="da-DK"/>
              <a:t>Klik for at redigere titeltypografien i masteren</a:t>
            </a:r>
            <a:endParaRPr lang="en-DK"/>
          </a:p>
        </p:txBody>
      </p:sp>
    </p:spTree>
    <p:extLst>
      <p:ext uri="{BB962C8B-B14F-4D97-AF65-F5344CB8AC3E}">
        <p14:creationId xmlns:p14="http://schemas.microsoft.com/office/powerpoint/2010/main" val="30015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kstside Spartan Offi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732C6-85D6-3E4F-AC2F-8C10C3D8F950}"/>
              </a:ext>
            </a:extLst>
          </p:cNvPr>
          <p:cNvSpPr>
            <a:spLocks noGrp="1"/>
          </p:cNvSpPr>
          <p:nvPr>
            <p:ph type="dt" sz="half" idx="10"/>
          </p:nvPr>
        </p:nvSpPr>
        <p:spPr/>
        <p:txBody>
          <a:bodyPr/>
          <a:lstStyle/>
          <a:p>
            <a:pPr algn="r"/>
            <a:fld id="{474570BA-E333-4728-89C8-FBD415F25DD6}" type="datetime1">
              <a:rPr lang="da-DK" smtClean="0"/>
              <a:t>13-03-2025</a:t>
            </a:fld>
            <a:endParaRPr lang="en-DK"/>
          </a:p>
        </p:txBody>
      </p:sp>
      <p:sp>
        <p:nvSpPr>
          <p:cNvPr id="3" name="Footer Placeholder 2">
            <a:extLst>
              <a:ext uri="{FF2B5EF4-FFF2-40B4-BE49-F238E27FC236}">
                <a16:creationId xmlns:a16="http://schemas.microsoft.com/office/drawing/2014/main" id="{712C3ED9-9361-7541-B1E0-3ACB4E11AC37}"/>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170B81EF-B005-A345-8397-B63C02F99AF0}"/>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7" name="Content Placeholder 5">
            <a:extLst>
              <a:ext uri="{FF2B5EF4-FFF2-40B4-BE49-F238E27FC236}">
                <a16:creationId xmlns:a16="http://schemas.microsoft.com/office/drawing/2014/main" id="{213E1FD0-3B33-4442-BF76-B6964846057F}"/>
              </a:ext>
            </a:extLst>
          </p:cNvPr>
          <p:cNvSpPr>
            <a:spLocks noGrp="1"/>
          </p:cNvSpPr>
          <p:nvPr>
            <p:ph sz="quarter" idx="13"/>
          </p:nvPr>
        </p:nvSpPr>
        <p:spPr>
          <a:xfrm>
            <a:off x="1666876" y="1268413"/>
            <a:ext cx="8858250" cy="4321175"/>
          </a:xfrm>
        </p:spPr>
        <p:txBody>
          <a:bodyPr/>
          <a:lstStyle>
            <a:lvl1pPr>
              <a:defRPr sz="2400">
                <a:latin typeface="+mn-lt"/>
              </a:defRPr>
            </a:lvl1pPr>
            <a:lvl2pPr marL="496888" indent="-274638">
              <a:tabLst/>
              <a:defRPr sz="2400">
                <a:latin typeface="+mn-lt"/>
              </a:defRPr>
            </a:lvl2pPr>
            <a:lvl3pPr marL="720725" indent="-223838">
              <a:tabLst/>
              <a:defRPr sz="2400">
                <a:latin typeface="+mn-lt"/>
              </a:defRPr>
            </a:lvl3pPr>
            <a:lvl4pPr marL="984250" indent="-222250">
              <a:tabLst/>
              <a:defRPr sz="2400">
                <a:latin typeface="+mn-lt"/>
              </a:defRPr>
            </a:lvl4pPr>
            <a:lvl5pPr marL="1249363" indent="-265113">
              <a:tabLst/>
              <a:defRPr sz="2400">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10" name="Title 9">
            <a:extLst>
              <a:ext uri="{FF2B5EF4-FFF2-40B4-BE49-F238E27FC236}">
                <a16:creationId xmlns:a16="http://schemas.microsoft.com/office/drawing/2014/main" id="{4DF35EFB-7048-ED43-AB2D-1C4FA53B2010}"/>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74523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29530-AA2F-79ED-0E8F-96A2EA3E3D4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C0B98F3-B311-6EC3-0BDE-F0D069B95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BDA1A06-AF26-E6F7-13A4-1085D8BF639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1FFA958-08EC-7EEC-070F-17F4A794F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CDAEB25-C52D-5153-91B9-DD0F1322CFB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0967C83-F6F7-2B10-1EE4-234066C13044}"/>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8" name="Pladsholder til sidefod 7">
            <a:extLst>
              <a:ext uri="{FF2B5EF4-FFF2-40B4-BE49-F238E27FC236}">
                <a16:creationId xmlns:a16="http://schemas.microsoft.com/office/drawing/2014/main" id="{F20FD0D0-B2CF-C83C-0943-A7522D6BF99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E7A313F-BEA3-4E74-8982-8477F770F979}"/>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1949091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o tekstboks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5A6BA-66F1-5947-9B40-C28903FB64EE}"/>
              </a:ext>
            </a:extLst>
          </p:cNvPr>
          <p:cNvSpPr>
            <a:spLocks noGrp="1"/>
          </p:cNvSpPr>
          <p:nvPr>
            <p:ph type="dt" sz="half" idx="14"/>
          </p:nvPr>
        </p:nvSpPr>
        <p:spPr/>
        <p:txBody>
          <a:bodyPr/>
          <a:lstStyle/>
          <a:p>
            <a:pPr algn="r"/>
            <a:fld id="{D2CB490E-D9A1-497D-97B2-FBAD54F7FBF0}" type="datetime1">
              <a:rPr lang="da-DK" smtClean="0"/>
              <a:t>13-03-2025</a:t>
            </a:fld>
            <a:endParaRPr lang="en-DK"/>
          </a:p>
        </p:txBody>
      </p:sp>
      <p:sp>
        <p:nvSpPr>
          <p:cNvPr id="4" name="Footer Placeholder 3">
            <a:extLst>
              <a:ext uri="{FF2B5EF4-FFF2-40B4-BE49-F238E27FC236}">
                <a16:creationId xmlns:a16="http://schemas.microsoft.com/office/drawing/2014/main" id="{BB9C6839-C6BC-2341-9A78-F28C3FA11BD5}"/>
              </a:ext>
            </a:extLst>
          </p:cNvPr>
          <p:cNvSpPr>
            <a:spLocks noGrp="1"/>
          </p:cNvSpPr>
          <p:nvPr>
            <p:ph type="ftr" sz="quarter" idx="15"/>
          </p:nvPr>
        </p:nvSpPr>
        <p:spPr/>
        <p:txBody>
          <a:bodyPr/>
          <a:lstStyle/>
          <a:p>
            <a:endParaRPr lang="en-DK"/>
          </a:p>
        </p:txBody>
      </p:sp>
      <p:sp>
        <p:nvSpPr>
          <p:cNvPr id="5" name="Slide Number Placeholder 4">
            <a:extLst>
              <a:ext uri="{FF2B5EF4-FFF2-40B4-BE49-F238E27FC236}">
                <a16:creationId xmlns:a16="http://schemas.microsoft.com/office/drawing/2014/main" id="{913E6367-7A27-3147-8D08-5FE8EBF3FB10}"/>
              </a:ext>
            </a:extLst>
          </p:cNvPr>
          <p:cNvSpPr>
            <a:spLocks noGrp="1"/>
          </p:cNvSpPr>
          <p:nvPr>
            <p:ph type="sldNum" sz="quarter" idx="16"/>
          </p:nvPr>
        </p:nvSpPr>
        <p:spPr/>
        <p:txBody>
          <a:bodyPr/>
          <a:lstStyle/>
          <a:p>
            <a:fld id="{97C90A3D-D57D-FD44-9B76-0F4E407B9FC2}" type="slidenum">
              <a:rPr lang="en-DK"/>
              <a:pPr/>
              <a:t>‹nr.›</a:t>
            </a:fld>
            <a:endParaRPr lang="en-DK"/>
          </a:p>
        </p:txBody>
      </p:sp>
      <p:sp>
        <p:nvSpPr>
          <p:cNvPr id="12" name="Content Placeholder 2">
            <a:extLst>
              <a:ext uri="{FF2B5EF4-FFF2-40B4-BE49-F238E27FC236}">
                <a16:creationId xmlns:a16="http://schemas.microsoft.com/office/drawing/2014/main" id="{22FD2F52-0356-3842-B652-854B4CCA231C}"/>
              </a:ext>
            </a:extLst>
          </p:cNvPr>
          <p:cNvSpPr>
            <a:spLocks noGrp="1"/>
          </p:cNvSpPr>
          <p:nvPr>
            <p:ph idx="17"/>
          </p:nvPr>
        </p:nvSpPr>
        <p:spPr>
          <a:xfrm>
            <a:off x="6096000"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Klik for at redigere teksttypografierne i masteren</a:t>
            </a:r>
          </a:p>
          <a:p>
            <a:pPr marL="216000" marR="0" lvl="1"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Andet niveau</a:t>
            </a:r>
          </a:p>
          <a:p>
            <a:pPr marL="216000" marR="0" lvl="2"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Tredje niveau</a:t>
            </a:r>
          </a:p>
          <a:p>
            <a:pPr marL="216000" marR="0" lvl="3"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Fjerde niveau</a:t>
            </a:r>
          </a:p>
          <a:p>
            <a:pPr marL="216000" marR="0" lvl="4"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Femte niveau</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1" name="Content Placeholder 2">
            <a:extLst>
              <a:ext uri="{FF2B5EF4-FFF2-40B4-BE49-F238E27FC236}">
                <a16:creationId xmlns:a16="http://schemas.microsoft.com/office/drawing/2014/main" id="{2740BDF3-91D9-8044-BBCF-CE5CF4C7F654}"/>
              </a:ext>
            </a:extLst>
          </p:cNvPr>
          <p:cNvSpPr>
            <a:spLocks noGrp="1"/>
          </p:cNvSpPr>
          <p:nvPr>
            <p:ph idx="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Klik for at redigere teksttypografierne i masteren</a:t>
            </a:r>
          </a:p>
          <a:p>
            <a:pPr marL="216000" marR="0" lvl="1"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Andet niveau</a:t>
            </a:r>
          </a:p>
          <a:p>
            <a:pPr marL="216000" marR="0" lvl="2"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Tredje niveau</a:t>
            </a:r>
          </a:p>
          <a:p>
            <a:pPr marL="216000" marR="0" lvl="3"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Fjerde niveau</a:t>
            </a:r>
          </a:p>
          <a:p>
            <a:pPr marL="216000" marR="0" lvl="4"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Femte niveau</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3" name="Title 9">
            <a:extLst>
              <a:ext uri="{FF2B5EF4-FFF2-40B4-BE49-F238E27FC236}">
                <a16:creationId xmlns:a16="http://schemas.microsoft.com/office/drawing/2014/main" id="{77ADFD79-2E5F-4742-A625-108ECAA6C1A7}"/>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30402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ksttung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5A6BA-66F1-5947-9B40-C28903FB64EE}"/>
              </a:ext>
            </a:extLst>
          </p:cNvPr>
          <p:cNvSpPr>
            <a:spLocks noGrp="1"/>
          </p:cNvSpPr>
          <p:nvPr>
            <p:ph type="dt" sz="half" idx="14"/>
          </p:nvPr>
        </p:nvSpPr>
        <p:spPr/>
        <p:txBody>
          <a:bodyPr/>
          <a:lstStyle/>
          <a:p>
            <a:pPr algn="r"/>
            <a:fld id="{91329766-598B-4DEB-8627-0B59BAE1B24F}" type="datetime1">
              <a:rPr lang="da-DK" smtClean="0"/>
              <a:t>13-03-2025</a:t>
            </a:fld>
            <a:endParaRPr lang="en-DK"/>
          </a:p>
        </p:txBody>
      </p:sp>
      <p:sp>
        <p:nvSpPr>
          <p:cNvPr id="4" name="Footer Placeholder 3">
            <a:extLst>
              <a:ext uri="{FF2B5EF4-FFF2-40B4-BE49-F238E27FC236}">
                <a16:creationId xmlns:a16="http://schemas.microsoft.com/office/drawing/2014/main" id="{BB9C6839-C6BC-2341-9A78-F28C3FA11BD5}"/>
              </a:ext>
            </a:extLst>
          </p:cNvPr>
          <p:cNvSpPr>
            <a:spLocks noGrp="1"/>
          </p:cNvSpPr>
          <p:nvPr>
            <p:ph type="ftr" sz="quarter" idx="15"/>
          </p:nvPr>
        </p:nvSpPr>
        <p:spPr/>
        <p:txBody>
          <a:bodyPr/>
          <a:lstStyle/>
          <a:p>
            <a:endParaRPr lang="en-DK"/>
          </a:p>
        </p:txBody>
      </p:sp>
      <p:sp>
        <p:nvSpPr>
          <p:cNvPr id="5" name="Slide Number Placeholder 4">
            <a:extLst>
              <a:ext uri="{FF2B5EF4-FFF2-40B4-BE49-F238E27FC236}">
                <a16:creationId xmlns:a16="http://schemas.microsoft.com/office/drawing/2014/main" id="{913E6367-7A27-3147-8D08-5FE8EBF3FB10}"/>
              </a:ext>
            </a:extLst>
          </p:cNvPr>
          <p:cNvSpPr>
            <a:spLocks noGrp="1"/>
          </p:cNvSpPr>
          <p:nvPr>
            <p:ph type="sldNum" sz="quarter" idx="16"/>
          </p:nvPr>
        </p:nvSpPr>
        <p:spPr/>
        <p:txBody>
          <a:bodyPr/>
          <a:lstStyle/>
          <a:p>
            <a:fld id="{97C90A3D-D57D-FD44-9B76-0F4E407B9FC2}" type="slidenum">
              <a:rPr lang="en-DK"/>
              <a:pPr/>
              <a:t>‹nr.›</a:t>
            </a:fld>
            <a:endParaRPr lang="en-DK"/>
          </a:p>
        </p:txBody>
      </p:sp>
      <p:sp>
        <p:nvSpPr>
          <p:cNvPr id="11" name="Content Placeholder 2">
            <a:extLst>
              <a:ext uri="{FF2B5EF4-FFF2-40B4-BE49-F238E27FC236}">
                <a16:creationId xmlns:a16="http://schemas.microsoft.com/office/drawing/2014/main" id="{2740BDF3-91D9-8044-BBCF-CE5CF4C7F654}"/>
              </a:ext>
            </a:extLst>
          </p:cNvPr>
          <p:cNvSpPr>
            <a:spLocks noGrp="1"/>
          </p:cNvSpPr>
          <p:nvPr>
            <p:ph idx="1" hasCustomPrompt="1"/>
          </p:nvPr>
        </p:nvSpPr>
        <p:spPr>
          <a:xfrm>
            <a:off x="1666875" y="1268413"/>
            <a:ext cx="8858250" cy="4321175"/>
          </a:xfrm>
          <a:prstGeom prst="rect">
            <a:avLst/>
          </a:prstGeom>
        </p:spPr>
        <p:txBody>
          <a:bodyPr numCol="3" spcCol="432000"/>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GB" sz="800" b="0" i="0" u="none" strike="noStrike" kern="1200" cap="none" spc="30" normalizeH="0" baseline="0" noProof="0">
                <a:ln>
                  <a:noFill/>
                </a:ln>
                <a:solidFill>
                  <a:srgbClr val="1A1A1A"/>
                </a:solidFill>
                <a:effectLst/>
                <a:uLnTx/>
                <a:uFillTx/>
                <a:latin typeface="+mn-lt"/>
                <a:ea typeface="+mn-ea"/>
                <a:cs typeface="+mn-cs"/>
              </a:rPr>
              <a:t>Fifth level</a:t>
            </a:r>
            <a:endParaRPr kumimoji="0" lang="en-DK" sz="800" b="0" i="0" u="none" strike="noStrike" kern="1200" cap="none" spc="30" normalizeH="0" baseline="0" noProof="0">
              <a:ln>
                <a:noFill/>
              </a:ln>
              <a:solidFill>
                <a:srgbClr val="1A1A1A"/>
              </a:solidFill>
              <a:effectLst/>
              <a:uLnTx/>
              <a:uFillTx/>
              <a:latin typeface="+mn-lt"/>
              <a:ea typeface="+mn-ea"/>
              <a:cs typeface="+mn-cs"/>
            </a:endParaRPr>
          </a:p>
        </p:txBody>
      </p:sp>
      <p:sp>
        <p:nvSpPr>
          <p:cNvPr id="13" name="Title 9">
            <a:extLst>
              <a:ext uri="{FF2B5EF4-FFF2-40B4-BE49-F238E27FC236}">
                <a16:creationId xmlns:a16="http://schemas.microsoft.com/office/drawing/2014/main" id="{77ADFD79-2E5F-4742-A625-108ECAA6C1A7}"/>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7156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kst og bille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951D4-DA37-F24E-B33A-ABEA25612896}"/>
              </a:ext>
            </a:extLst>
          </p:cNvPr>
          <p:cNvSpPr>
            <a:spLocks noGrp="1"/>
          </p:cNvSpPr>
          <p:nvPr>
            <p:ph type="dt" sz="half" idx="14"/>
          </p:nvPr>
        </p:nvSpPr>
        <p:spPr/>
        <p:txBody>
          <a:bodyPr/>
          <a:lstStyle/>
          <a:p>
            <a:pPr algn="r"/>
            <a:fld id="{0C91C37C-F16A-4B34-8477-46BE0AC259F1}" type="datetime1">
              <a:rPr lang="da-DK" noProof="0" smtClean="0"/>
              <a:t>13-03-2025</a:t>
            </a:fld>
            <a:endParaRPr lang="da-DK" noProof="0"/>
          </a:p>
        </p:txBody>
      </p:sp>
      <p:sp>
        <p:nvSpPr>
          <p:cNvPr id="4" name="Footer Placeholder 3">
            <a:extLst>
              <a:ext uri="{FF2B5EF4-FFF2-40B4-BE49-F238E27FC236}">
                <a16:creationId xmlns:a16="http://schemas.microsoft.com/office/drawing/2014/main" id="{4DBDD922-54F1-7944-9CB0-3D880F8DE207}"/>
              </a:ext>
            </a:extLst>
          </p:cNvPr>
          <p:cNvSpPr>
            <a:spLocks noGrp="1"/>
          </p:cNvSpPr>
          <p:nvPr>
            <p:ph type="ftr" sz="quarter" idx="15"/>
          </p:nvPr>
        </p:nvSpPr>
        <p:spPr/>
        <p:txBody>
          <a:bodyPr/>
          <a:lstStyle/>
          <a:p>
            <a:endParaRPr lang="da-DK" noProof="0"/>
          </a:p>
        </p:txBody>
      </p:sp>
      <p:sp>
        <p:nvSpPr>
          <p:cNvPr id="5" name="Slide Number Placeholder 4">
            <a:extLst>
              <a:ext uri="{FF2B5EF4-FFF2-40B4-BE49-F238E27FC236}">
                <a16:creationId xmlns:a16="http://schemas.microsoft.com/office/drawing/2014/main" id="{11055001-0246-A046-B594-AD72D6D99857}"/>
              </a:ext>
            </a:extLst>
          </p:cNvPr>
          <p:cNvSpPr>
            <a:spLocks noGrp="1"/>
          </p:cNvSpPr>
          <p:nvPr>
            <p:ph type="sldNum" sz="quarter" idx="16"/>
          </p:nvPr>
        </p:nvSpPr>
        <p:spPr/>
        <p:txBody>
          <a:bodyPr/>
          <a:lstStyle/>
          <a:p>
            <a:fld id="{97C90A3D-D57D-FD44-9B76-0F4E407B9FC2}" type="slidenum">
              <a:rPr lang="da-DK" noProof="0" smtClean="0"/>
              <a:pPr/>
              <a:t>‹nr.›</a:t>
            </a:fld>
            <a:endParaRPr lang="da-DK" noProof="0"/>
          </a:p>
        </p:txBody>
      </p:sp>
      <p:sp>
        <p:nvSpPr>
          <p:cNvPr id="6" name="Content Placeholder 5">
            <a:extLst>
              <a:ext uri="{FF2B5EF4-FFF2-40B4-BE49-F238E27FC236}">
                <a16:creationId xmlns:a16="http://schemas.microsoft.com/office/drawing/2014/main" id="{CD057777-1A51-8448-B203-EDEA120016BB}"/>
              </a:ext>
            </a:extLst>
          </p:cNvPr>
          <p:cNvSpPr>
            <a:spLocks noGrp="1"/>
          </p:cNvSpPr>
          <p:nvPr>
            <p:ph sz="quarter" idx="13" hasCustomPrompt="1"/>
          </p:nvPr>
        </p:nvSpPr>
        <p:spPr>
          <a:xfrm>
            <a:off x="7067550" y="-88900"/>
            <a:ext cx="5216525" cy="7048500"/>
          </a:xfrm>
          <a:prstGeom prst="rect">
            <a:avLst/>
          </a:prstGeom>
        </p:spPr>
        <p:txBody>
          <a:bodyPr/>
          <a:lstStyle/>
          <a:p>
            <a:pPr lvl="0"/>
            <a:r>
              <a:rPr lang="da-DK" noProof="0"/>
              <a:t>Insert Image or chart</a:t>
            </a:r>
          </a:p>
        </p:txBody>
      </p:sp>
      <p:sp>
        <p:nvSpPr>
          <p:cNvPr id="13" name="Content Placeholder 2">
            <a:extLst>
              <a:ext uri="{FF2B5EF4-FFF2-40B4-BE49-F238E27FC236}">
                <a16:creationId xmlns:a16="http://schemas.microsoft.com/office/drawing/2014/main" id="{BC532012-D2E6-F946-8283-DF5ADB5511F7}"/>
              </a:ext>
            </a:extLst>
          </p:cNvPr>
          <p:cNvSpPr>
            <a:spLocks noGrp="1"/>
          </p:cNvSpPr>
          <p:nvPr>
            <p:ph idx="1" hasCustomPrompt="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800" b="0" i="0" u="none" strike="noStrike" kern="1200" cap="none" spc="30" normalizeH="0" baseline="0" noProof="0">
                <a:ln>
                  <a:noFill/>
                </a:ln>
                <a:solidFill>
                  <a:srgbClr val="1A1A1A"/>
                </a:solidFill>
                <a:effectLst/>
                <a:uLnTx/>
                <a:uFillTx/>
                <a:latin typeface="+mn-lt"/>
                <a:ea typeface="+mn-ea"/>
                <a:cs typeface="+mn-cs"/>
              </a:rPr>
              <a:t>Fifth level</a:t>
            </a:r>
          </a:p>
        </p:txBody>
      </p:sp>
      <p:sp>
        <p:nvSpPr>
          <p:cNvPr id="12" name="Title 9">
            <a:extLst>
              <a:ext uri="{FF2B5EF4-FFF2-40B4-BE49-F238E27FC236}">
                <a16:creationId xmlns:a16="http://schemas.microsoft.com/office/drawing/2014/main" id="{8781067A-C97B-5C4D-97A3-EB8B8EBB40D4}"/>
              </a:ext>
            </a:extLst>
          </p:cNvPr>
          <p:cNvSpPr>
            <a:spLocks noGrp="1"/>
          </p:cNvSpPr>
          <p:nvPr>
            <p:ph type="title" hasCustomPrompt="1"/>
          </p:nvPr>
        </p:nvSpPr>
        <p:spPr>
          <a:xfrm>
            <a:off x="1666874" y="188914"/>
            <a:ext cx="7381875" cy="1079500"/>
          </a:xfrm>
          <a:prstGeom prst="rect">
            <a:avLst/>
          </a:prstGeom>
        </p:spPr>
        <p:txBody>
          <a:bodyPr tIns="216000" rIns="216000"/>
          <a:lstStyle/>
          <a:p>
            <a:r>
              <a:rPr lang="da-DK" noProof="0"/>
              <a:t>Click to edit Master title style</a:t>
            </a:r>
          </a:p>
        </p:txBody>
      </p:sp>
    </p:spTree>
    <p:extLst>
      <p:ext uri="{BB962C8B-B14F-4D97-AF65-F5344CB8AC3E}">
        <p14:creationId xmlns:p14="http://schemas.microsoft.com/office/powerpoint/2010/main" val="29850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verskrift alen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E4235-0D7C-014B-8463-6AB488D08561}"/>
              </a:ext>
            </a:extLst>
          </p:cNvPr>
          <p:cNvSpPr>
            <a:spLocks noGrp="1"/>
          </p:cNvSpPr>
          <p:nvPr>
            <p:ph type="dt" sz="half" idx="10"/>
          </p:nvPr>
        </p:nvSpPr>
        <p:spPr/>
        <p:txBody>
          <a:bodyPr/>
          <a:lstStyle/>
          <a:p>
            <a:pPr algn="r"/>
            <a:fld id="{D1FF36C5-C1E7-4C0F-9A8F-4265BE55FB7E}" type="datetime1">
              <a:rPr lang="da-DK" smtClean="0"/>
              <a:t>13-03-2025</a:t>
            </a:fld>
            <a:endParaRPr lang="en-DK"/>
          </a:p>
        </p:txBody>
      </p:sp>
      <p:sp>
        <p:nvSpPr>
          <p:cNvPr id="3" name="Footer Placeholder 2">
            <a:extLst>
              <a:ext uri="{FF2B5EF4-FFF2-40B4-BE49-F238E27FC236}">
                <a16:creationId xmlns:a16="http://schemas.microsoft.com/office/drawing/2014/main" id="{99767668-3D46-B846-A4F4-ED958D56F9F4}"/>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2FD7B442-FD9D-9E45-BAB1-A1DC9B759A65}"/>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9" name="Title 9">
            <a:extLst>
              <a:ext uri="{FF2B5EF4-FFF2-40B4-BE49-F238E27FC236}">
                <a16:creationId xmlns:a16="http://schemas.microsoft.com/office/drawing/2014/main" id="{113A792B-4CB7-0143-8AFE-878DA04C9893}"/>
              </a:ext>
            </a:extLst>
          </p:cNvPr>
          <p:cNvSpPr>
            <a:spLocks noGrp="1"/>
          </p:cNvSpPr>
          <p:nvPr>
            <p:ph type="title"/>
          </p:nvPr>
        </p:nvSpPr>
        <p:spPr>
          <a:xfrm>
            <a:off x="1666874" y="188914"/>
            <a:ext cx="7381875" cy="1079500"/>
          </a:xfrm>
          <a:prstGeom prst="rect">
            <a:avLst/>
          </a:prstGeom>
        </p:spPr>
        <p:txBody>
          <a:bodyPr tIns="216000" rIns="216000"/>
          <a:lstStyle/>
          <a:p>
            <a:r>
              <a:rPr lang="da-DK"/>
              <a:t>Klik for at redigere titeltypografien i masteren</a:t>
            </a:r>
            <a:endParaRPr lang="en-DK"/>
          </a:p>
        </p:txBody>
      </p:sp>
    </p:spTree>
    <p:extLst>
      <p:ext uri="{BB962C8B-B14F-4D97-AF65-F5344CB8AC3E}">
        <p14:creationId xmlns:p14="http://schemas.microsoft.com/office/powerpoint/2010/main" val="295847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hart fra Excel uden tekstbok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928CC-9EEF-B7A7-37CF-7C983A46CA08}"/>
              </a:ext>
            </a:extLst>
          </p:cNvPr>
          <p:cNvSpPr>
            <a:spLocks noGrp="1"/>
          </p:cNvSpPr>
          <p:nvPr>
            <p:ph type="title"/>
          </p:nvPr>
        </p:nvSpPr>
        <p:spPr/>
        <p:txBody>
          <a:bodyPr/>
          <a:lstStyle/>
          <a:p>
            <a:r>
              <a:rPr lang="da-DK"/>
              <a:t>Klik for at redigere titeltypografien i masteren</a:t>
            </a:r>
            <a:endParaRPr lang="es-ES"/>
          </a:p>
        </p:txBody>
      </p:sp>
      <p:sp>
        <p:nvSpPr>
          <p:cNvPr id="3" name="Pladsholder til sidefod 2">
            <a:extLst>
              <a:ext uri="{FF2B5EF4-FFF2-40B4-BE49-F238E27FC236}">
                <a16:creationId xmlns:a16="http://schemas.microsoft.com/office/drawing/2014/main" id="{7B64ABE9-4364-AD60-B1DC-D8E426767EDF}"/>
              </a:ext>
            </a:extLst>
          </p:cNvPr>
          <p:cNvSpPr>
            <a:spLocks noGrp="1"/>
          </p:cNvSpPr>
          <p:nvPr>
            <p:ph type="ftr" sz="quarter" idx="10"/>
          </p:nvPr>
        </p:nvSpPr>
        <p:spPr/>
        <p:txBody>
          <a:bodyPr/>
          <a:lstStyle/>
          <a:p>
            <a:r>
              <a:rPr lang="da-DK"/>
              <a:t>Skriv hvad præsentationen handler om</a:t>
            </a:r>
          </a:p>
        </p:txBody>
      </p:sp>
      <p:sp>
        <p:nvSpPr>
          <p:cNvPr id="4" name="Pladsholder til slidenummer 3">
            <a:extLst>
              <a:ext uri="{FF2B5EF4-FFF2-40B4-BE49-F238E27FC236}">
                <a16:creationId xmlns:a16="http://schemas.microsoft.com/office/drawing/2014/main" id="{6BF10D17-1043-3533-2B6C-CC827E9705A5}"/>
              </a:ext>
            </a:extLst>
          </p:cNvPr>
          <p:cNvSpPr>
            <a:spLocks noGrp="1"/>
          </p:cNvSpPr>
          <p:nvPr>
            <p:ph type="sldNum" sz="quarter" idx="11"/>
          </p:nvPr>
        </p:nvSpPr>
        <p:spPr/>
        <p:txBody>
          <a:bodyPr/>
          <a:lstStyle/>
          <a:p>
            <a:fld id="{021E1021-89F3-4E67-882D-FBA1129841CA}" type="slidenum">
              <a:rPr lang="da-DK" smtClean="0"/>
              <a:pPr/>
              <a:t>‹nr.›</a:t>
            </a:fld>
            <a:endParaRPr lang="da-DK"/>
          </a:p>
        </p:txBody>
      </p:sp>
    </p:spTree>
    <p:extLst>
      <p:ext uri="{BB962C8B-B14F-4D97-AF65-F5344CB8AC3E}">
        <p14:creationId xmlns:p14="http://schemas.microsoft.com/office/powerpoint/2010/main" val="35055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75609-BE29-36FA-2947-63D6931ED76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42A425B-AD3E-001D-187F-BBD9ECF2A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9915DF5-B82F-301E-3931-86DEDB13D4C7}"/>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FC878A3C-71C6-0809-1E05-940431456E0B}"/>
              </a:ext>
            </a:extLst>
          </p:cNvPr>
          <p:cNvSpPr>
            <a:spLocks noGrp="1"/>
          </p:cNvSpPr>
          <p:nvPr>
            <p:ph type="ftr" sz="quarter" idx="11"/>
          </p:nvPr>
        </p:nvSpPr>
        <p:spPr/>
        <p:txBody>
          <a:bodyPr/>
          <a:lstStyle/>
          <a:p>
            <a:endParaRPr lang="en-DK" sz="800"/>
          </a:p>
        </p:txBody>
      </p:sp>
      <p:sp>
        <p:nvSpPr>
          <p:cNvPr id="6" name="Pladsholder til slidenummer 5">
            <a:extLst>
              <a:ext uri="{FF2B5EF4-FFF2-40B4-BE49-F238E27FC236}">
                <a16:creationId xmlns:a16="http://schemas.microsoft.com/office/drawing/2014/main" id="{AFDE247B-9606-3FBF-7D73-EA10B738AA25}"/>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909435663"/>
      </p:ext>
    </p:extLst>
  </p:cSld>
  <p:clrMapOvr>
    <a:masterClrMapping/>
  </p:clrMapOvr>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83F32-23A7-0E8A-8D66-2283B53E2D8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CEB4095-330F-1C32-5E06-7ACAF734049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54680CA-EB3A-1E10-E208-A9D3BB967A6B}"/>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ECAFCD7D-4F45-4896-4EE7-D83BF99109C5}"/>
              </a:ext>
            </a:extLst>
          </p:cNvPr>
          <p:cNvSpPr>
            <a:spLocks noGrp="1"/>
          </p:cNvSpPr>
          <p:nvPr>
            <p:ph type="ftr" sz="quarter" idx="11"/>
          </p:nvPr>
        </p:nvSpPr>
        <p:spPr/>
        <p:txBody>
          <a:bodyPr/>
          <a:lstStyle/>
          <a:p>
            <a:endParaRPr lang="en-DK" sz="800"/>
          </a:p>
        </p:txBody>
      </p:sp>
      <p:sp>
        <p:nvSpPr>
          <p:cNvPr id="6" name="Pladsholder til slidenummer 5">
            <a:extLst>
              <a:ext uri="{FF2B5EF4-FFF2-40B4-BE49-F238E27FC236}">
                <a16:creationId xmlns:a16="http://schemas.microsoft.com/office/drawing/2014/main" id="{72D755E1-83BC-EF54-5F09-99EA5A358B9D}"/>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249994681"/>
      </p:ext>
    </p:extLst>
  </p:cSld>
  <p:clrMapOvr>
    <a:masterClrMapping/>
  </p:clrMapOvr>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4B6A5-58E0-0BF1-37E4-037AF1EB75C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DBBCFEC-0BBB-E27D-D33B-60E420FCBC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27C28C0-CF2A-BD84-714B-64A91AFBAB16}"/>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1AD0A772-835A-C64C-32B0-F5A1176896B7}"/>
              </a:ext>
            </a:extLst>
          </p:cNvPr>
          <p:cNvSpPr>
            <a:spLocks noGrp="1"/>
          </p:cNvSpPr>
          <p:nvPr>
            <p:ph type="ftr" sz="quarter" idx="11"/>
          </p:nvPr>
        </p:nvSpPr>
        <p:spPr/>
        <p:txBody>
          <a:bodyPr/>
          <a:lstStyle/>
          <a:p>
            <a:endParaRPr lang="en-DK" sz="800"/>
          </a:p>
        </p:txBody>
      </p:sp>
      <p:sp>
        <p:nvSpPr>
          <p:cNvPr id="6" name="Pladsholder til slidenummer 5">
            <a:extLst>
              <a:ext uri="{FF2B5EF4-FFF2-40B4-BE49-F238E27FC236}">
                <a16:creationId xmlns:a16="http://schemas.microsoft.com/office/drawing/2014/main" id="{2A8F841D-FD70-8EA4-12FF-D9C549B9FE92}"/>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460669651"/>
      </p:ext>
    </p:extLst>
  </p:cSld>
  <p:clrMapOvr>
    <a:masterClrMapping/>
  </p:clrMapOvr>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1D897-84A3-C740-EAB7-D199DD110C8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02A9384-0A08-EA47-6D84-F8FE6D50850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83DE136-EA19-B4B9-6D9C-DA7B45C33A3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636ABAD-FE1E-19E5-7733-F75C9AE9902F}"/>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6" name="Pladsholder til sidefod 5">
            <a:extLst>
              <a:ext uri="{FF2B5EF4-FFF2-40B4-BE49-F238E27FC236}">
                <a16:creationId xmlns:a16="http://schemas.microsoft.com/office/drawing/2014/main" id="{ACAB7C75-D50D-0034-B809-0E3E270EFFB4}"/>
              </a:ext>
            </a:extLst>
          </p:cNvPr>
          <p:cNvSpPr>
            <a:spLocks noGrp="1"/>
          </p:cNvSpPr>
          <p:nvPr>
            <p:ph type="ftr" sz="quarter" idx="11"/>
          </p:nvPr>
        </p:nvSpPr>
        <p:spPr/>
        <p:txBody>
          <a:bodyPr/>
          <a:lstStyle/>
          <a:p>
            <a:endParaRPr lang="en-DK" sz="800"/>
          </a:p>
        </p:txBody>
      </p:sp>
      <p:sp>
        <p:nvSpPr>
          <p:cNvPr id="7" name="Pladsholder til slidenummer 6">
            <a:extLst>
              <a:ext uri="{FF2B5EF4-FFF2-40B4-BE49-F238E27FC236}">
                <a16:creationId xmlns:a16="http://schemas.microsoft.com/office/drawing/2014/main" id="{5339F4A6-8CB3-6806-F015-E8149911810D}"/>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29743236"/>
      </p:ext>
    </p:extLst>
  </p:cSld>
  <p:clrMapOvr>
    <a:masterClrMapping/>
  </p:clrMapOvr>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334F0-806F-CDDC-C59E-3F5DAA3022B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C65205-03E6-F5D0-BB4C-55A6D5A7A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CA4171A-2E27-2D99-59C6-26D28B7E888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F4152C7-A51F-F433-35CD-A51BB2F22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F9F8927-D79C-0831-6681-A2FC87E57E5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61E97A5-2C37-CBA4-635B-34357C2CD6E7}"/>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8" name="Pladsholder til sidefod 7">
            <a:extLst>
              <a:ext uri="{FF2B5EF4-FFF2-40B4-BE49-F238E27FC236}">
                <a16:creationId xmlns:a16="http://schemas.microsoft.com/office/drawing/2014/main" id="{0684FCC2-282C-6789-EE33-84508A5989AF}"/>
              </a:ext>
            </a:extLst>
          </p:cNvPr>
          <p:cNvSpPr>
            <a:spLocks noGrp="1"/>
          </p:cNvSpPr>
          <p:nvPr>
            <p:ph type="ftr" sz="quarter" idx="11"/>
          </p:nvPr>
        </p:nvSpPr>
        <p:spPr/>
        <p:txBody>
          <a:bodyPr/>
          <a:lstStyle/>
          <a:p>
            <a:endParaRPr lang="en-DK" sz="800"/>
          </a:p>
        </p:txBody>
      </p:sp>
      <p:sp>
        <p:nvSpPr>
          <p:cNvPr id="9" name="Pladsholder til slidenummer 8">
            <a:extLst>
              <a:ext uri="{FF2B5EF4-FFF2-40B4-BE49-F238E27FC236}">
                <a16:creationId xmlns:a16="http://schemas.microsoft.com/office/drawing/2014/main" id="{C0309460-71E6-AC6D-D80A-E3BED6AB318D}"/>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757140771"/>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4E2DB-1B8F-E6CF-EFCA-B5DD9F560FA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1EE8E96-E67C-A414-4754-3FC2AE7BB899}"/>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4" name="Pladsholder til sidefod 3">
            <a:extLst>
              <a:ext uri="{FF2B5EF4-FFF2-40B4-BE49-F238E27FC236}">
                <a16:creationId xmlns:a16="http://schemas.microsoft.com/office/drawing/2014/main" id="{2D48780B-F797-9681-A007-ED4DBB6D8BF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EBEC3C4-662C-2AB1-FA53-6555EDE0E358}"/>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13290707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86642-C15B-915F-4188-F5359EC4FA0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B2F4CE2-FAA1-200F-8B79-13782FE47A83}"/>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4" name="Pladsholder til sidefod 3">
            <a:extLst>
              <a:ext uri="{FF2B5EF4-FFF2-40B4-BE49-F238E27FC236}">
                <a16:creationId xmlns:a16="http://schemas.microsoft.com/office/drawing/2014/main" id="{D0106FB5-E55F-0479-27F1-94DBAE7530DC}"/>
              </a:ext>
            </a:extLst>
          </p:cNvPr>
          <p:cNvSpPr>
            <a:spLocks noGrp="1"/>
          </p:cNvSpPr>
          <p:nvPr>
            <p:ph type="ftr" sz="quarter" idx="11"/>
          </p:nvPr>
        </p:nvSpPr>
        <p:spPr/>
        <p:txBody>
          <a:bodyPr/>
          <a:lstStyle/>
          <a:p>
            <a:endParaRPr lang="en-DK" sz="800"/>
          </a:p>
        </p:txBody>
      </p:sp>
      <p:sp>
        <p:nvSpPr>
          <p:cNvPr id="5" name="Pladsholder til slidenummer 4">
            <a:extLst>
              <a:ext uri="{FF2B5EF4-FFF2-40B4-BE49-F238E27FC236}">
                <a16:creationId xmlns:a16="http://schemas.microsoft.com/office/drawing/2014/main" id="{D076CB98-43AF-A599-B9F1-E2E563FA774E}"/>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87624055"/>
      </p:ext>
    </p:extLst>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C94B745-C930-6E07-472C-413C69060E69}"/>
              </a:ext>
            </a:extLst>
          </p:cNvPr>
          <p:cNvSpPr>
            <a:spLocks noGrp="1"/>
          </p:cNvSpPr>
          <p:nvPr>
            <p:ph type="dt" sz="half" idx="10"/>
          </p:nvPr>
        </p:nvSpPr>
        <p:spPr/>
        <p:txBody>
          <a:bodyPr/>
          <a:lstStyle/>
          <a:p>
            <a:fld id="{B61BEF0D-F0BB-DE4B-95CE-6DB70DBA9567}" type="datetimeFigureOut">
              <a:rPr lang="en-US" smtClean="0"/>
              <a:pPr/>
              <a:t>3/13/2025</a:t>
            </a:fld>
            <a:endParaRPr lang="en-US"/>
          </a:p>
        </p:txBody>
      </p:sp>
      <p:sp>
        <p:nvSpPr>
          <p:cNvPr id="3" name="Pladsholder til sidefod 2">
            <a:extLst>
              <a:ext uri="{FF2B5EF4-FFF2-40B4-BE49-F238E27FC236}">
                <a16:creationId xmlns:a16="http://schemas.microsoft.com/office/drawing/2014/main" id="{CB31D46C-7413-245C-23DA-F397760885BB}"/>
              </a:ext>
            </a:extLst>
          </p:cNvPr>
          <p:cNvSpPr>
            <a:spLocks noGrp="1"/>
          </p:cNvSpPr>
          <p:nvPr>
            <p:ph type="ftr" sz="quarter" idx="11"/>
          </p:nvPr>
        </p:nvSpPr>
        <p:spPr/>
        <p:txBody>
          <a:bodyPr/>
          <a:lstStyle/>
          <a:p>
            <a:endParaRPr lang="en-US"/>
          </a:p>
        </p:txBody>
      </p:sp>
      <p:sp>
        <p:nvSpPr>
          <p:cNvPr id="4" name="Pladsholder til slidenummer 3">
            <a:extLst>
              <a:ext uri="{FF2B5EF4-FFF2-40B4-BE49-F238E27FC236}">
                <a16:creationId xmlns:a16="http://schemas.microsoft.com/office/drawing/2014/main" id="{78BD10A2-16F6-FF91-CC25-6EC6ACBDEBB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067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BAE91-1FED-5C4B-8D75-2A522ADAD62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7B9E096-AD70-949B-458F-6C7658F955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E4830D8-BB58-5511-379B-EFE6D65D3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C9F552D-DF82-826A-80F6-2680EAADDC6B}"/>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6" name="Pladsholder til sidefod 5">
            <a:extLst>
              <a:ext uri="{FF2B5EF4-FFF2-40B4-BE49-F238E27FC236}">
                <a16:creationId xmlns:a16="http://schemas.microsoft.com/office/drawing/2014/main" id="{49DB7890-7E7F-3F0D-7A44-55CA99560D01}"/>
              </a:ext>
            </a:extLst>
          </p:cNvPr>
          <p:cNvSpPr>
            <a:spLocks noGrp="1"/>
          </p:cNvSpPr>
          <p:nvPr>
            <p:ph type="ftr" sz="quarter" idx="11"/>
          </p:nvPr>
        </p:nvSpPr>
        <p:spPr/>
        <p:txBody>
          <a:bodyPr/>
          <a:lstStyle/>
          <a:p>
            <a:endParaRPr lang="en-DK" sz="800"/>
          </a:p>
        </p:txBody>
      </p:sp>
      <p:sp>
        <p:nvSpPr>
          <p:cNvPr id="7" name="Pladsholder til slidenummer 6">
            <a:extLst>
              <a:ext uri="{FF2B5EF4-FFF2-40B4-BE49-F238E27FC236}">
                <a16:creationId xmlns:a16="http://schemas.microsoft.com/office/drawing/2014/main" id="{69D2745A-207D-7399-FCF6-A11746297086}"/>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1889620822"/>
      </p:ext>
    </p:extLst>
  </p:cSld>
  <p:clrMapOvr>
    <a:masterClrMapping/>
  </p:clrMapOvr>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4D69D-AD39-A2E6-4AA3-9C8105A062A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1FA020-B01C-4FBD-878D-E973DC4C5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3A6180A-0440-38D7-155C-549180BCC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D38F98-5C47-866B-E494-0B505E8E74E4}"/>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6" name="Pladsholder til sidefod 5">
            <a:extLst>
              <a:ext uri="{FF2B5EF4-FFF2-40B4-BE49-F238E27FC236}">
                <a16:creationId xmlns:a16="http://schemas.microsoft.com/office/drawing/2014/main" id="{0F28D83F-7B24-9D7B-40FF-5BF3CBEB9B76}"/>
              </a:ext>
            </a:extLst>
          </p:cNvPr>
          <p:cNvSpPr>
            <a:spLocks noGrp="1"/>
          </p:cNvSpPr>
          <p:nvPr>
            <p:ph type="ftr" sz="quarter" idx="11"/>
          </p:nvPr>
        </p:nvSpPr>
        <p:spPr/>
        <p:txBody>
          <a:bodyPr/>
          <a:lstStyle/>
          <a:p>
            <a:endParaRPr lang="en-DK" sz="800"/>
          </a:p>
        </p:txBody>
      </p:sp>
      <p:sp>
        <p:nvSpPr>
          <p:cNvPr id="7" name="Pladsholder til slidenummer 6">
            <a:extLst>
              <a:ext uri="{FF2B5EF4-FFF2-40B4-BE49-F238E27FC236}">
                <a16:creationId xmlns:a16="http://schemas.microsoft.com/office/drawing/2014/main" id="{F81295B7-24D8-D9DB-0CA8-A4DB62897582}"/>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2344343125"/>
      </p:ext>
    </p:extLst>
  </p:cSld>
  <p:clrMapOvr>
    <a:masterClrMapping/>
  </p:clrMapOvr>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15ACA-3E57-9B86-37C8-02B87558B3A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F22B073-E3B6-8C9A-B904-833C32A2DE0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FE2449B-2CEA-5EB2-960F-55EEE687B7EB}"/>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875AEB88-7629-058B-D2FD-1790D66635F2}"/>
              </a:ext>
            </a:extLst>
          </p:cNvPr>
          <p:cNvSpPr>
            <a:spLocks noGrp="1"/>
          </p:cNvSpPr>
          <p:nvPr>
            <p:ph type="ftr" sz="quarter" idx="11"/>
          </p:nvPr>
        </p:nvSpPr>
        <p:spPr/>
        <p:txBody>
          <a:bodyPr/>
          <a:lstStyle/>
          <a:p>
            <a:endParaRPr lang="en-DK" sz="800"/>
          </a:p>
        </p:txBody>
      </p:sp>
      <p:sp>
        <p:nvSpPr>
          <p:cNvPr id="6" name="Pladsholder til slidenummer 5">
            <a:extLst>
              <a:ext uri="{FF2B5EF4-FFF2-40B4-BE49-F238E27FC236}">
                <a16:creationId xmlns:a16="http://schemas.microsoft.com/office/drawing/2014/main" id="{2C77A1E8-2F8D-3762-5E3F-DB3FCF58584D}"/>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065214068"/>
      </p:ext>
    </p:extLst>
  </p:cSld>
  <p:clrMapOvr>
    <a:masterClrMapping/>
  </p:clrMapOvr>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0934102-64DF-7249-C844-FC82A186C930}"/>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73CB4EB-4E1D-6DB2-C500-7CEDD616F59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30E5F6-905E-2B70-E3FC-8347A23E01CE}"/>
              </a:ext>
            </a:extLst>
          </p:cNvPr>
          <p:cNvSpPr>
            <a:spLocks noGrp="1"/>
          </p:cNvSpPr>
          <p:nvPr>
            <p:ph type="dt" sz="half" idx="10"/>
          </p:nvPr>
        </p:nvSpPr>
        <p:spPr/>
        <p:txBody>
          <a:body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148B8E4D-1D39-9DBC-2B11-44C1AE5732C2}"/>
              </a:ext>
            </a:extLst>
          </p:cNvPr>
          <p:cNvSpPr>
            <a:spLocks noGrp="1"/>
          </p:cNvSpPr>
          <p:nvPr>
            <p:ph type="ftr" sz="quarter" idx="11"/>
          </p:nvPr>
        </p:nvSpPr>
        <p:spPr/>
        <p:txBody>
          <a:bodyPr/>
          <a:lstStyle/>
          <a:p>
            <a:endParaRPr lang="en-DK" sz="800"/>
          </a:p>
        </p:txBody>
      </p:sp>
      <p:sp>
        <p:nvSpPr>
          <p:cNvPr id="6" name="Pladsholder til slidenummer 5">
            <a:extLst>
              <a:ext uri="{FF2B5EF4-FFF2-40B4-BE49-F238E27FC236}">
                <a16:creationId xmlns:a16="http://schemas.microsoft.com/office/drawing/2014/main" id="{E21B89C7-EA49-935E-732A-B5A7A39335AB}"/>
              </a:ext>
            </a:extLst>
          </p:cNvPr>
          <p:cNvSpPr>
            <a:spLocks noGrp="1"/>
          </p:cNvSpPr>
          <p:nvPr>
            <p:ph type="sldNum" sz="quarter" idx="12"/>
          </p:nvPr>
        </p:nvSpPr>
        <p:spPr/>
        <p:txBody>
          <a:bodyPr/>
          <a:lstStyle/>
          <a:p>
            <a:fld id="{97C90A3D-D57D-FD44-9B76-0F4E407B9FC2}" type="slidenum">
              <a:rPr lang="en-DK" smtClean="0"/>
              <a:pPr/>
              <a:t>‹nr.›</a:t>
            </a:fld>
            <a:endParaRPr lang="en-DK" sz="800"/>
          </a:p>
        </p:txBody>
      </p:sp>
    </p:spTree>
    <p:extLst>
      <p:ext uri="{BB962C8B-B14F-4D97-AF65-F5344CB8AC3E}">
        <p14:creationId xmlns:p14="http://schemas.microsoft.com/office/powerpoint/2010/main" val="3971570367"/>
      </p:ext>
    </p:extLst>
  </p:cSld>
  <p:clrMapOvr>
    <a:masterClrMapping/>
  </p:clrMapOvr>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kstside Cormorant Garamond Offic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DDF2A-5100-B84F-BF48-ECBE1A6FD04B}"/>
              </a:ext>
            </a:extLst>
          </p:cNvPr>
          <p:cNvSpPr>
            <a:spLocks noGrp="1"/>
          </p:cNvSpPr>
          <p:nvPr>
            <p:ph type="dt" sz="half" idx="10"/>
          </p:nvPr>
        </p:nvSpPr>
        <p:spPr/>
        <p:txBody>
          <a:bodyPr/>
          <a:lstStyle/>
          <a:p>
            <a:pPr algn="r"/>
            <a:fld id="{B7FD02A1-32C3-4023-A68F-2DB23FF53B96}" type="datetime1">
              <a:rPr lang="da-DK" smtClean="0"/>
              <a:t>13-03-2025</a:t>
            </a:fld>
            <a:endParaRPr lang="en-DK"/>
          </a:p>
        </p:txBody>
      </p:sp>
      <p:sp>
        <p:nvSpPr>
          <p:cNvPr id="3" name="Footer Placeholder 2">
            <a:extLst>
              <a:ext uri="{FF2B5EF4-FFF2-40B4-BE49-F238E27FC236}">
                <a16:creationId xmlns:a16="http://schemas.microsoft.com/office/drawing/2014/main" id="{54237319-6FFE-7743-897D-5B3D6CF75B33}"/>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3EFFD8E0-4140-664F-88E5-7DD4BAF7C937}"/>
              </a:ext>
            </a:extLst>
          </p:cNvPr>
          <p:cNvSpPr>
            <a:spLocks noGrp="1"/>
          </p:cNvSpPr>
          <p:nvPr>
            <p:ph type="sldNum" sz="quarter" idx="12"/>
          </p:nvPr>
        </p:nvSpPr>
        <p:spPr/>
        <p:txBody>
          <a:bodyPr/>
          <a:lstStyle/>
          <a:p>
            <a:fld id="{97C90A3D-D57D-FD44-9B76-0F4E407B9FC2}" type="slidenum">
              <a:rPr lang="en-DK"/>
              <a:pPr/>
              <a:t>‹nr.›</a:t>
            </a:fld>
            <a:endParaRPr lang="en-DK"/>
          </a:p>
        </p:txBody>
      </p:sp>
      <p:sp>
        <p:nvSpPr>
          <p:cNvPr id="6" name="Content Placeholder 5">
            <a:extLst>
              <a:ext uri="{FF2B5EF4-FFF2-40B4-BE49-F238E27FC236}">
                <a16:creationId xmlns:a16="http://schemas.microsoft.com/office/drawing/2014/main" id="{867E265F-DDA8-3C4B-B893-94BA8E8851F1}"/>
              </a:ext>
            </a:extLst>
          </p:cNvPr>
          <p:cNvSpPr>
            <a:spLocks noGrp="1"/>
          </p:cNvSpPr>
          <p:nvPr>
            <p:ph sz="quarter" idx="13"/>
          </p:nvPr>
        </p:nvSpPr>
        <p:spPr>
          <a:xfrm>
            <a:off x="1666876" y="1268413"/>
            <a:ext cx="8858250" cy="4321175"/>
          </a:xfrm>
        </p:spPr>
        <p:txBody>
          <a:bodyPr/>
          <a:lstStyle>
            <a:lvl1pPr>
              <a:defRPr sz="2800">
                <a:latin typeface="+mj-lt"/>
              </a:defRPr>
            </a:lvl1pPr>
            <a:lvl2pPr marL="496888" indent="-274638">
              <a:tabLst/>
              <a:defRPr sz="2800">
                <a:latin typeface="+mj-lt"/>
              </a:defRPr>
            </a:lvl2pPr>
            <a:lvl3pPr marL="720725" indent="-223838">
              <a:tabLst/>
              <a:defRPr sz="2800">
                <a:latin typeface="+mj-lt"/>
              </a:defRPr>
            </a:lvl3pPr>
            <a:lvl4pPr marL="984250" indent="-222250">
              <a:tabLst/>
              <a:defRPr sz="2800">
                <a:latin typeface="+mj-lt"/>
              </a:defRPr>
            </a:lvl4pPr>
            <a:lvl5pPr marL="1249363" indent="-265113">
              <a:tabLst/>
              <a:defRPr sz="2800">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10" name="Title 9">
            <a:extLst>
              <a:ext uri="{FF2B5EF4-FFF2-40B4-BE49-F238E27FC236}">
                <a16:creationId xmlns:a16="http://schemas.microsoft.com/office/drawing/2014/main" id="{4DF35EFB-7048-ED43-AB2D-1C4FA53B2010}"/>
              </a:ext>
            </a:extLst>
          </p:cNvPr>
          <p:cNvSpPr>
            <a:spLocks noGrp="1"/>
          </p:cNvSpPr>
          <p:nvPr>
            <p:ph type="title"/>
          </p:nvPr>
        </p:nvSpPr>
        <p:spPr>
          <a:xfrm>
            <a:off x="1666874" y="188914"/>
            <a:ext cx="7381875" cy="1079500"/>
          </a:xfrm>
          <a:prstGeom prst="rect">
            <a:avLst/>
          </a:prstGeom>
        </p:spPr>
        <p:txBody>
          <a:bodyPr/>
          <a:lstStyle/>
          <a:p>
            <a:r>
              <a:rPr lang="da-DK"/>
              <a:t>Klik for at redigere titeltypografien i masteren</a:t>
            </a:r>
            <a:endParaRPr lang="en-DK"/>
          </a:p>
        </p:txBody>
      </p:sp>
    </p:spTree>
    <p:extLst>
      <p:ext uri="{BB962C8B-B14F-4D97-AF65-F5344CB8AC3E}">
        <p14:creationId xmlns:p14="http://schemas.microsoft.com/office/powerpoint/2010/main" val="405066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kst og bille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951D4-DA37-F24E-B33A-ABEA25612896}"/>
              </a:ext>
            </a:extLst>
          </p:cNvPr>
          <p:cNvSpPr>
            <a:spLocks noGrp="1"/>
          </p:cNvSpPr>
          <p:nvPr>
            <p:ph type="dt" sz="half" idx="14"/>
          </p:nvPr>
        </p:nvSpPr>
        <p:spPr/>
        <p:txBody>
          <a:bodyPr/>
          <a:lstStyle/>
          <a:p>
            <a:pPr algn="r"/>
            <a:fld id="{0C91C37C-F16A-4B34-8477-46BE0AC259F1}" type="datetime1">
              <a:rPr lang="da-DK" noProof="0" smtClean="0"/>
              <a:t>13-03-2025</a:t>
            </a:fld>
            <a:endParaRPr lang="da-DK" noProof="0"/>
          </a:p>
        </p:txBody>
      </p:sp>
      <p:sp>
        <p:nvSpPr>
          <p:cNvPr id="4" name="Footer Placeholder 3">
            <a:extLst>
              <a:ext uri="{FF2B5EF4-FFF2-40B4-BE49-F238E27FC236}">
                <a16:creationId xmlns:a16="http://schemas.microsoft.com/office/drawing/2014/main" id="{4DBDD922-54F1-7944-9CB0-3D880F8DE207}"/>
              </a:ext>
            </a:extLst>
          </p:cNvPr>
          <p:cNvSpPr>
            <a:spLocks noGrp="1"/>
          </p:cNvSpPr>
          <p:nvPr>
            <p:ph type="ftr" sz="quarter" idx="15"/>
          </p:nvPr>
        </p:nvSpPr>
        <p:spPr/>
        <p:txBody>
          <a:bodyPr/>
          <a:lstStyle/>
          <a:p>
            <a:endParaRPr lang="da-DK" noProof="0"/>
          </a:p>
        </p:txBody>
      </p:sp>
      <p:sp>
        <p:nvSpPr>
          <p:cNvPr id="5" name="Slide Number Placeholder 4">
            <a:extLst>
              <a:ext uri="{FF2B5EF4-FFF2-40B4-BE49-F238E27FC236}">
                <a16:creationId xmlns:a16="http://schemas.microsoft.com/office/drawing/2014/main" id="{11055001-0246-A046-B594-AD72D6D99857}"/>
              </a:ext>
            </a:extLst>
          </p:cNvPr>
          <p:cNvSpPr>
            <a:spLocks noGrp="1"/>
          </p:cNvSpPr>
          <p:nvPr>
            <p:ph type="sldNum" sz="quarter" idx="16"/>
          </p:nvPr>
        </p:nvSpPr>
        <p:spPr/>
        <p:txBody>
          <a:bodyPr/>
          <a:lstStyle/>
          <a:p>
            <a:fld id="{97C90A3D-D57D-FD44-9B76-0F4E407B9FC2}" type="slidenum">
              <a:rPr lang="da-DK" noProof="0" smtClean="0"/>
              <a:pPr/>
              <a:t>‹nr.›</a:t>
            </a:fld>
            <a:endParaRPr lang="da-DK" noProof="0"/>
          </a:p>
        </p:txBody>
      </p:sp>
      <p:sp>
        <p:nvSpPr>
          <p:cNvPr id="6" name="Content Placeholder 5">
            <a:extLst>
              <a:ext uri="{FF2B5EF4-FFF2-40B4-BE49-F238E27FC236}">
                <a16:creationId xmlns:a16="http://schemas.microsoft.com/office/drawing/2014/main" id="{CD057777-1A51-8448-B203-EDEA120016BB}"/>
              </a:ext>
            </a:extLst>
          </p:cNvPr>
          <p:cNvSpPr>
            <a:spLocks noGrp="1"/>
          </p:cNvSpPr>
          <p:nvPr>
            <p:ph sz="quarter" idx="13" hasCustomPrompt="1"/>
          </p:nvPr>
        </p:nvSpPr>
        <p:spPr>
          <a:xfrm>
            <a:off x="7067550" y="-88900"/>
            <a:ext cx="5216525" cy="7048500"/>
          </a:xfrm>
          <a:prstGeom prst="rect">
            <a:avLst/>
          </a:prstGeom>
        </p:spPr>
        <p:txBody>
          <a:bodyPr/>
          <a:lstStyle/>
          <a:p>
            <a:pPr lvl="0"/>
            <a:r>
              <a:rPr lang="da-DK" noProof="0"/>
              <a:t>Insert Image or chart</a:t>
            </a:r>
          </a:p>
        </p:txBody>
      </p:sp>
      <p:sp>
        <p:nvSpPr>
          <p:cNvPr id="13" name="Content Placeholder 2">
            <a:extLst>
              <a:ext uri="{FF2B5EF4-FFF2-40B4-BE49-F238E27FC236}">
                <a16:creationId xmlns:a16="http://schemas.microsoft.com/office/drawing/2014/main" id="{BC532012-D2E6-F946-8283-DF5ADB5511F7}"/>
              </a:ext>
            </a:extLst>
          </p:cNvPr>
          <p:cNvSpPr>
            <a:spLocks noGrp="1"/>
          </p:cNvSpPr>
          <p:nvPr>
            <p:ph idx="1" hasCustomPrompt="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800" b="0" i="0" u="none" strike="noStrike" kern="1200" cap="none" spc="30" normalizeH="0" baseline="0" noProof="0">
                <a:ln>
                  <a:noFill/>
                </a:ln>
                <a:solidFill>
                  <a:srgbClr val="1A1A1A"/>
                </a:solidFill>
                <a:effectLst/>
                <a:uLnTx/>
                <a:uFillTx/>
                <a:latin typeface="+mn-lt"/>
                <a:ea typeface="+mn-ea"/>
                <a:cs typeface="+mn-cs"/>
              </a:rPr>
              <a:t>Fifth level</a:t>
            </a:r>
          </a:p>
        </p:txBody>
      </p:sp>
      <p:sp>
        <p:nvSpPr>
          <p:cNvPr id="12" name="Title 9">
            <a:extLst>
              <a:ext uri="{FF2B5EF4-FFF2-40B4-BE49-F238E27FC236}">
                <a16:creationId xmlns:a16="http://schemas.microsoft.com/office/drawing/2014/main" id="{8781067A-C97B-5C4D-97A3-EB8B8EBB40D4}"/>
              </a:ext>
            </a:extLst>
          </p:cNvPr>
          <p:cNvSpPr>
            <a:spLocks noGrp="1"/>
          </p:cNvSpPr>
          <p:nvPr>
            <p:ph type="title" hasCustomPrompt="1"/>
          </p:nvPr>
        </p:nvSpPr>
        <p:spPr>
          <a:xfrm>
            <a:off x="1666874" y="188914"/>
            <a:ext cx="7381875" cy="1079500"/>
          </a:xfrm>
          <a:prstGeom prst="rect">
            <a:avLst/>
          </a:prstGeom>
        </p:spPr>
        <p:txBody>
          <a:bodyPr tIns="216000" rIns="216000"/>
          <a:lstStyle/>
          <a:p>
            <a:r>
              <a:rPr lang="da-DK" noProof="0"/>
              <a:t>Click to edit Master title style</a:t>
            </a:r>
          </a:p>
        </p:txBody>
      </p:sp>
    </p:spTree>
    <p:extLst>
      <p:ext uri="{BB962C8B-B14F-4D97-AF65-F5344CB8AC3E}">
        <p14:creationId xmlns:p14="http://schemas.microsoft.com/office/powerpoint/2010/main" val="383468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kst og bille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951D4-DA37-F24E-B33A-ABEA25612896}"/>
              </a:ext>
            </a:extLst>
          </p:cNvPr>
          <p:cNvSpPr>
            <a:spLocks noGrp="1"/>
          </p:cNvSpPr>
          <p:nvPr>
            <p:ph type="dt" sz="half" idx="14"/>
          </p:nvPr>
        </p:nvSpPr>
        <p:spPr/>
        <p:txBody>
          <a:bodyPr/>
          <a:lstStyle/>
          <a:p>
            <a:pPr algn="r"/>
            <a:fld id="{0C91C37C-F16A-4B34-8477-46BE0AC259F1}" type="datetime1">
              <a:rPr lang="da-DK" noProof="0" smtClean="0"/>
              <a:t>13-03-2025</a:t>
            </a:fld>
            <a:endParaRPr lang="da-DK" noProof="0"/>
          </a:p>
        </p:txBody>
      </p:sp>
      <p:sp>
        <p:nvSpPr>
          <p:cNvPr id="4" name="Footer Placeholder 3">
            <a:extLst>
              <a:ext uri="{FF2B5EF4-FFF2-40B4-BE49-F238E27FC236}">
                <a16:creationId xmlns:a16="http://schemas.microsoft.com/office/drawing/2014/main" id="{4DBDD922-54F1-7944-9CB0-3D880F8DE207}"/>
              </a:ext>
            </a:extLst>
          </p:cNvPr>
          <p:cNvSpPr>
            <a:spLocks noGrp="1"/>
          </p:cNvSpPr>
          <p:nvPr>
            <p:ph type="ftr" sz="quarter" idx="15"/>
          </p:nvPr>
        </p:nvSpPr>
        <p:spPr/>
        <p:txBody>
          <a:bodyPr/>
          <a:lstStyle/>
          <a:p>
            <a:endParaRPr lang="da-DK" noProof="0"/>
          </a:p>
        </p:txBody>
      </p:sp>
      <p:sp>
        <p:nvSpPr>
          <p:cNvPr id="5" name="Slide Number Placeholder 4">
            <a:extLst>
              <a:ext uri="{FF2B5EF4-FFF2-40B4-BE49-F238E27FC236}">
                <a16:creationId xmlns:a16="http://schemas.microsoft.com/office/drawing/2014/main" id="{11055001-0246-A046-B594-AD72D6D99857}"/>
              </a:ext>
            </a:extLst>
          </p:cNvPr>
          <p:cNvSpPr>
            <a:spLocks noGrp="1"/>
          </p:cNvSpPr>
          <p:nvPr>
            <p:ph type="sldNum" sz="quarter" idx="16"/>
          </p:nvPr>
        </p:nvSpPr>
        <p:spPr/>
        <p:txBody>
          <a:bodyPr/>
          <a:lstStyle/>
          <a:p>
            <a:fld id="{97C90A3D-D57D-FD44-9B76-0F4E407B9FC2}" type="slidenum">
              <a:rPr lang="da-DK" noProof="0" smtClean="0"/>
              <a:pPr/>
              <a:t>‹nr.›</a:t>
            </a:fld>
            <a:endParaRPr lang="da-DK" noProof="0"/>
          </a:p>
        </p:txBody>
      </p:sp>
      <p:sp>
        <p:nvSpPr>
          <p:cNvPr id="6" name="Content Placeholder 5">
            <a:extLst>
              <a:ext uri="{FF2B5EF4-FFF2-40B4-BE49-F238E27FC236}">
                <a16:creationId xmlns:a16="http://schemas.microsoft.com/office/drawing/2014/main" id="{CD057777-1A51-8448-B203-EDEA120016BB}"/>
              </a:ext>
            </a:extLst>
          </p:cNvPr>
          <p:cNvSpPr>
            <a:spLocks noGrp="1"/>
          </p:cNvSpPr>
          <p:nvPr>
            <p:ph sz="quarter" idx="13" hasCustomPrompt="1"/>
          </p:nvPr>
        </p:nvSpPr>
        <p:spPr>
          <a:xfrm>
            <a:off x="7067550" y="-88900"/>
            <a:ext cx="5216525" cy="7048500"/>
          </a:xfrm>
          <a:prstGeom prst="rect">
            <a:avLst/>
          </a:prstGeom>
        </p:spPr>
        <p:txBody>
          <a:bodyPr/>
          <a:lstStyle/>
          <a:p>
            <a:pPr lvl="0"/>
            <a:r>
              <a:rPr lang="da-DK" noProof="0"/>
              <a:t>Insert Image or chart</a:t>
            </a:r>
          </a:p>
        </p:txBody>
      </p:sp>
      <p:sp>
        <p:nvSpPr>
          <p:cNvPr id="13" name="Content Placeholder 2">
            <a:extLst>
              <a:ext uri="{FF2B5EF4-FFF2-40B4-BE49-F238E27FC236}">
                <a16:creationId xmlns:a16="http://schemas.microsoft.com/office/drawing/2014/main" id="{BC532012-D2E6-F946-8283-DF5ADB5511F7}"/>
              </a:ext>
            </a:extLst>
          </p:cNvPr>
          <p:cNvSpPr>
            <a:spLocks noGrp="1"/>
          </p:cNvSpPr>
          <p:nvPr>
            <p:ph idx="1" hasCustomPrompt="1"/>
          </p:nvPr>
        </p:nvSpPr>
        <p:spPr>
          <a:xfrm>
            <a:off x="1666875" y="1268413"/>
            <a:ext cx="4429125" cy="4321175"/>
          </a:xfrm>
          <a:prstGeom prst="rect">
            <a:avLst/>
          </a:prstGeom>
        </p:spPr>
        <p:txBody>
          <a:bodyPr/>
          <a:lstStyle>
            <a:lvl1pPr marL="216000" marR="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1pPr>
            <a:lvl2pPr marL="406400" marR="0"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2pPr>
            <a:lvl3pPr marL="577850" marR="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3pPr>
            <a:lvl4pPr marL="720725" marR="0"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4pPr>
            <a:lvl5pPr marL="852488" marR="0"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lvl5pPr>
          </a:lstStyle>
          <a:p>
            <a:pPr marL="216000" marR="0" lvl="0" indent="-2160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600" b="0" i="0" u="none" strike="noStrike" kern="1200" cap="none" spc="30" normalizeH="0" baseline="0" noProof="0">
                <a:ln>
                  <a:noFill/>
                </a:ln>
                <a:solidFill>
                  <a:srgbClr val="1A1A1A"/>
                </a:solidFill>
                <a:effectLst/>
                <a:uLnTx/>
                <a:uFillTx/>
                <a:latin typeface="+mn-lt"/>
                <a:ea typeface="+mn-ea"/>
                <a:cs typeface="+mn-cs"/>
              </a:rPr>
              <a:t>Click to edit Master text styles</a:t>
            </a:r>
          </a:p>
          <a:p>
            <a:pPr marL="406400" marR="0" lvl="1" indent="-1841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400" b="0" i="0" u="none" strike="noStrike" kern="1200" cap="none" spc="30" normalizeH="0" baseline="0" noProof="0">
                <a:ln>
                  <a:noFill/>
                </a:ln>
                <a:solidFill>
                  <a:srgbClr val="1A1A1A"/>
                </a:solidFill>
                <a:effectLst/>
                <a:uLnTx/>
                <a:uFillTx/>
                <a:latin typeface="+mn-lt"/>
                <a:ea typeface="+mn-ea"/>
                <a:cs typeface="+mn-cs"/>
              </a:rPr>
              <a:t>Second level</a:t>
            </a:r>
          </a:p>
          <a:p>
            <a:pPr marL="577850" marR="0" lvl="2"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200" b="0" i="0" u="none" strike="noStrike" kern="1200" cap="none" spc="30" normalizeH="0" baseline="0" noProof="0">
                <a:ln>
                  <a:noFill/>
                </a:ln>
                <a:solidFill>
                  <a:srgbClr val="1A1A1A"/>
                </a:solidFill>
                <a:effectLst/>
                <a:uLnTx/>
                <a:uFillTx/>
                <a:latin typeface="+mn-lt"/>
                <a:ea typeface="+mn-ea"/>
                <a:cs typeface="+mn-cs"/>
              </a:rPr>
              <a:t>Third level</a:t>
            </a:r>
          </a:p>
          <a:p>
            <a:pPr marL="720725" marR="0" lvl="3" indent="-142875"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1000" b="0" i="0" u="none" strike="noStrike" kern="1200" cap="none" spc="30" normalizeH="0" baseline="0" noProof="0">
                <a:ln>
                  <a:noFill/>
                </a:ln>
                <a:solidFill>
                  <a:srgbClr val="1A1A1A"/>
                </a:solidFill>
                <a:effectLst/>
                <a:uLnTx/>
                <a:uFillTx/>
                <a:latin typeface="+mn-lt"/>
                <a:ea typeface="+mn-ea"/>
                <a:cs typeface="+mn-cs"/>
              </a:rPr>
              <a:t>Fourth level</a:t>
            </a:r>
          </a:p>
          <a:p>
            <a:pPr marL="852488" marR="0" lvl="4" indent="-131763"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da-DK" sz="800" b="0" i="0" u="none" strike="noStrike" kern="1200" cap="none" spc="30" normalizeH="0" baseline="0" noProof="0">
                <a:ln>
                  <a:noFill/>
                </a:ln>
                <a:solidFill>
                  <a:srgbClr val="1A1A1A"/>
                </a:solidFill>
                <a:effectLst/>
                <a:uLnTx/>
                <a:uFillTx/>
                <a:latin typeface="+mn-lt"/>
                <a:ea typeface="+mn-ea"/>
                <a:cs typeface="+mn-cs"/>
              </a:rPr>
              <a:t>Fifth level</a:t>
            </a:r>
          </a:p>
        </p:txBody>
      </p:sp>
      <p:sp>
        <p:nvSpPr>
          <p:cNvPr id="12" name="Title 9">
            <a:extLst>
              <a:ext uri="{FF2B5EF4-FFF2-40B4-BE49-F238E27FC236}">
                <a16:creationId xmlns:a16="http://schemas.microsoft.com/office/drawing/2014/main" id="{8781067A-C97B-5C4D-97A3-EB8B8EBB40D4}"/>
              </a:ext>
            </a:extLst>
          </p:cNvPr>
          <p:cNvSpPr>
            <a:spLocks noGrp="1"/>
          </p:cNvSpPr>
          <p:nvPr>
            <p:ph type="title" hasCustomPrompt="1"/>
          </p:nvPr>
        </p:nvSpPr>
        <p:spPr>
          <a:xfrm>
            <a:off x="1666874" y="188914"/>
            <a:ext cx="7381875" cy="1079500"/>
          </a:xfrm>
          <a:prstGeom prst="rect">
            <a:avLst/>
          </a:prstGeom>
        </p:spPr>
        <p:txBody>
          <a:bodyPr tIns="216000" rIns="216000"/>
          <a:lstStyle/>
          <a:p>
            <a:r>
              <a:rPr lang="da-DK" noProof="0"/>
              <a:t>Click to edit Master title style</a:t>
            </a:r>
          </a:p>
        </p:txBody>
      </p:sp>
    </p:spTree>
    <p:extLst>
      <p:ext uri="{BB962C8B-B14F-4D97-AF65-F5344CB8AC3E}">
        <p14:creationId xmlns:p14="http://schemas.microsoft.com/office/powerpoint/2010/main" val="332695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3913A15-8DAD-DC5D-5807-BE3A4654FB9F}"/>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3" name="Pladsholder til sidefod 2">
            <a:extLst>
              <a:ext uri="{FF2B5EF4-FFF2-40B4-BE49-F238E27FC236}">
                <a16:creationId xmlns:a16="http://schemas.microsoft.com/office/drawing/2014/main" id="{76AE3E62-336F-34B9-377D-B47C3666381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617C4A7-9B9A-8633-7372-DEA98FFF3563}"/>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428875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C5799-B251-64AD-77FE-3E5F14844CB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823605C-92EA-B432-BBB2-EB7B1084A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444FD6E-72C0-C958-8144-B2941E634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5AE1A70-B5ED-40A6-BFA6-568B5DC21E5D}"/>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6" name="Pladsholder til sidefod 5">
            <a:extLst>
              <a:ext uri="{FF2B5EF4-FFF2-40B4-BE49-F238E27FC236}">
                <a16:creationId xmlns:a16="http://schemas.microsoft.com/office/drawing/2014/main" id="{E3FBF06A-EC7A-9274-ED49-55B2CD3F2C9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52C3170-5245-3B54-0091-9EBE501BB4FE}"/>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405306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4237A-4912-32FF-455F-1A915C305B1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14F0EE1-65BE-3CE5-9BDA-63EB84F71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4B73E30-05CB-8209-FA87-389C77910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72534A4-A69F-9FD3-B4B8-40E0E7700888}"/>
              </a:ext>
            </a:extLst>
          </p:cNvPr>
          <p:cNvSpPr>
            <a:spLocks noGrp="1"/>
          </p:cNvSpPr>
          <p:nvPr>
            <p:ph type="dt" sz="half" idx="10"/>
          </p:nvPr>
        </p:nvSpPr>
        <p:spPr/>
        <p:txBody>
          <a:bodyPr/>
          <a:lstStyle/>
          <a:p>
            <a:fld id="{8938A32D-36BE-43B6-AF48-4894FDDBDCA6}" type="datetimeFigureOut">
              <a:rPr lang="da-DK" smtClean="0"/>
              <a:t>12-03-2025</a:t>
            </a:fld>
            <a:endParaRPr lang="da-DK"/>
          </a:p>
        </p:txBody>
      </p:sp>
      <p:sp>
        <p:nvSpPr>
          <p:cNvPr id="6" name="Pladsholder til sidefod 5">
            <a:extLst>
              <a:ext uri="{FF2B5EF4-FFF2-40B4-BE49-F238E27FC236}">
                <a16:creationId xmlns:a16="http://schemas.microsoft.com/office/drawing/2014/main" id="{FC558F94-2DFB-8E57-C64A-456F43E2916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6718D15-1B08-87B4-DE85-12920842C367}"/>
              </a:ext>
            </a:extLst>
          </p:cNvPr>
          <p:cNvSpPr>
            <a:spLocks noGrp="1"/>
          </p:cNvSpPr>
          <p:nvPr>
            <p:ph type="sldNum" sz="quarter" idx="12"/>
          </p:nvPr>
        </p:nvSpPr>
        <p:spPr/>
        <p:txBody>
          <a:bodyPr/>
          <a:lstStyle/>
          <a:p>
            <a:fld id="{D79E1938-3D31-495D-9121-DFA6A2E2FBE9}" type="slidenum">
              <a:rPr lang="da-DK" smtClean="0"/>
              <a:t>‹nr.›</a:t>
            </a:fld>
            <a:endParaRPr lang="da-DK"/>
          </a:p>
        </p:txBody>
      </p:sp>
    </p:spTree>
    <p:extLst>
      <p:ext uri="{BB962C8B-B14F-4D97-AF65-F5344CB8AC3E}">
        <p14:creationId xmlns:p14="http://schemas.microsoft.com/office/powerpoint/2010/main" val="325229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3.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image" Target="../media/image8.svg"/><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8.svg"/><Relationship Id="rId2" Type="http://schemas.openxmlformats.org/officeDocument/2006/relationships/slideLayout" Target="../slideLayouts/slideLayout56.xml"/><Relationship Id="rId16" Type="http://schemas.openxmlformats.org/officeDocument/2006/relationships/image" Target="../media/image7.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4.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E3A5074-F5CE-8A20-2117-CA47FDE0D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148A79E-4B84-B1B5-E698-54363C7CC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E409079-1FF6-C008-7514-58CEE1906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8A32D-36BE-43B6-AF48-4894FDDBDCA6}" type="datetimeFigureOut">
              <a:rPr lang="da-DK" smtClean="0"/>
              <a:t>12-03-2025</a:t>
            </a:fld>
            <a:endParaRPr lang="da-DK"/>
          </a:p>
        </p:txBody>
      </p:sp>
      <p:sp>
        <p:nvSpPr>
          <p:cNvPr id="5" name="Pladsholder til sidefod 4">
            <a:extLst>
              <a:ext uri="{FF2B5EF4-FFF2-40B4-BE49-F238E27FC236}">
                <a16:creationId xmlns:a16="http://schemas.microsoft.com/office/drawing/2014/main" id="{0845BEBA-BD85-674E-AD01-E4559CAE7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EE5B4EAD-0EF4-DE77-3C0F-484629C08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E1938-3D31-495D-9121-DFA6A2E2FBE9}" type="slidenum">
              <a:rPr lang="da-DK" smtClean="0"/>
              <a:t>‹nr.›</a:t>
            </a:fld>
            <a:endParaRPr lang="da-DK"/>
          </a:p>
        </p:txBody>
      </p:sp>
    </p:spTree>
    <p:extLst>
      <p:ext uri="{BB962C8B-B14F-4D97-AF65-F5344CB8AC3E}">
        <p14:creationId xmlns:p14="http://schemas.microsoft.com/office/powerpoint/2010/main" val="1645754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C81000A-152A-7670-0FB6-6D6F3B4AB091}"/>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DB6DCE8-6BC2-8111-7884-27B753A6174C}"/>
              </a:ext>
            </a:extLst>
          </p:cNvPr>
          <p:cNvSpPr>
            <a:spLocks noGrp="1"/>
          </p:cNvSpPr>
          <p:nvPr>
            <p:ph type="body" idx="1"/>
          </p:nvPr>
        </p:nvSpPr>
        <p:spPr>
          <a:xfrm>
            <a:off x="838200" y="1825625"/>
            <a:ext cx="10515600" cy="4351338"/>
          </a:xfrm>
          <a:prstGeom prst="rect">
            <a:avLst/>
          </a:prstGeom>
        </p:spPr>
        <p:txBody>
          <a:bodyPr vert="horz" lIns="0" tIns="0" rIns="0" bIns="0" rtlCol="0" anchor="t" anchorCtr="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84408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6932C5-37F7-4EAC-907E-82A775873E4B}" type="datetime1">
              <a:rPr lang="da-DK" smtClean="0"/>
              <a:t>13-03-2025</a:t>
            </a:fld>
            <a:endParaRPr lang="en-DK" sz="80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DK" sz="80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7C90A3D-D57D-FD44-9B76-0F4E407B9FC2}" type="slidenum">
              <a:rPr lang="en-DK" smtClean="0"/>
              <a:pPr/>
              <a:t>‹nr.›</a:t>
            </a:fld>
            <a:endParaRPr lang="en-DK" sz="800"/>
          </a:p>
        </p:txBody>
      </p:sp>
      <p:grpSp>
        <p:nvGrpSpPr>
          <p:cNvPr id="8" name="Graphic 19">
            <a:extLst>
              <a:ext uri="{FF2B5EF4-FFF2-40B4-BE49-F238E27FC236}">
                <a16:creationId xmlns:a16="http://schemas.microsoft.com/office/drawing/2014/main" id="{E1655A0F-06C5-6270-54ED-FC1C154BB003}"/>
              </a:ext>
            </a:extLst>
          </p:cNvPr>
          <p:cNvGrpSpPr/>
          <p:nvPr userDrawn="1"/>
        </p:nvGrpSpPr>
        <p:grpSpPr>
          <a:xfrm>
            <a:off x="466269" y="5866047"/>
            <a:ext cx="549731" cy="549731"/>
            <a:chOff x="443338" y="437367"/>
            <a:chExt cx="703385" cy="703384"/>
          </a:xfrm>
        </p:grpSpPr>
        <p:sp>
          <p:nvSpPr>
            <p:cNvPr id="9" name="Freeform 21">
              <a:extLst>
                <a:ext uri="{FF2B5EF4-FFF2-40B4-BE49-F238E27FC236}">
                  <a16:creationId xmlns:a16="http://schemas.microsoft.com/office/drawing/2014/main" id="{AD1D938B-8561-4842-0DA4-D7A2332E3020}"/>
                </a:ext>
              </a:extLst>
            </p:cNvPr>
            <p:cNvSpPr/>
            <p:nvPr/>
          </p:nvSpPr>
          <p:spPr>
            <a:xfrm>
              <a:off x="443339" y="437367"/>
              <a:ext cx="703384" cy="703384"/>
            </a:xfrm>
            <a:custGeom>
              <a:avLst/>
              <a:gdLst>
                <a:gd name="connsiteX0" fmla="*/ 492369 w 703384"/>
                <a:gd name="connsiteY0" fmla="*/ 0 h 703384"/>
                <a:gd name="connsiteX1" fmla="*/ 703384 w 703384"/>
                <a:gd name="connsiteY1" fmla="*/ 0 h 703384"/>
                <a:gd name="connsiteX2" fmla="*/ 211015 w 703384"/>
                <a:gd name="connsiteY2" fmla="*/ 703384 h 703384"/>
                <a:gd name="connsiteX3" fmla="*/ 0 w 703384"/>
                <a:gd name="connsiteY3" fmla="*/ 703384 h 703384"/>
                <a:gd name="connsiteX4" fmla="*/ 492369 w 703384"/>
                <a:gd name="connsiteY4" fmla="*/ 0 h 70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4" h="703384">
                  <a:moveTo>
                    <a:pt x="492369" y="0"/>
                  </a:moveTo>
                  <a:lnTo>
                    <a:pt x="703384" y="0"/>
                  </a:lnTo>
                  <a:lnTo>
                    <a:pt x="211015" y="703384"/>
                  </a:lnTo>
                  <a:lnTo>
                    <a:pt x="0" y="703384"/>
                  </a:lnTo>
                  <a:lnTo>
                    <a:pt x="492369" y="0"/>
                  </a:lnTo>
                  <a:close/>
                </a:path>
              </a:pathLst>
            </a:custGeom>
            <a:solidFill>
              <a:schemeClr val="accent2"/>
            </a:solidFill>
            <a:ln w="6953" cap="flat">
              <a:noFill/>
              <a:prstDash val="solid"/>
              <a:miter/>
            </a:ln>
          </p:spPr>
          <p:txBody>
            <a:bodyPr rtlCol="0" anchor="ctr"/>
            <a:lstStyle/>
            <a:p>
              <a:endParaRPr lang="en-DK"/>
            </a:p>
          </p:txBody>
        </p:sp>
        <p:sp>
          <p:nvSpPr>
            <p:cNvPr id="10" name="Freeform 22">
              <a:extLst>
                <a:ext uri="{FF2B5EF4-FFF2-40B4-BE49-F238E27FC236}">
                  <a16:creationId xmlns:a16="http://schemas.microsoft.com/office/drawing/2014/main" id="{505E03D3-7FCB-A3C6-02F4-0F6013EAFBB5}"/>
                </a:ext>
              </a:extLst>
            </p:cNvPr>
            <p:cNvSpPr/>
            <p:nvPr/>
          </p:nvSpPr>
          <p:spPr>
            <a:xfrm rot="10800000">
              <a:off x="584015"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1" name="Freeform 23">
              <a:extLst>
                <a:ext uri="{FF2B5EF4-FFF2-40B4-BE49-F238E27FC236}">
                  <a16:creationId xmlns:a16="http://schemas.microsoft.com/office/drawing/2014/main" id="{F1987452-FA21-18DB-021F-53C659D7EAE5}"/>
                </a:ext>
              </a:extLst>
            </p:cNvPr>
            <p:cNvSpPr/>
            <p:nvPr/>
          </p:nvSpPr>
          <p:spPr>
            <a:xfrm rot="10800000">
              <a:off x="513677"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2" name="Freeform 24">
              <a:extLst>
                <a:ext uri="{FF2B5EF4-FFF2-40B4-BE49-F238E27FC236}">
                  <a16:creationId xmlns:a16="http://schemas.microsoft.com/office/drawing/2014/main" id="{91B02EBB-2A23-9B7B-F630-A3D178A42C9F}"/>
                </a:ext>
              </a:extLst>
            </p:cNvPr>
            <p:cNvSpPr/>
            <p:nvPr/>
          </p:nvSpPr>
          <p:spPr>
            <a:xfrm rot="10800000">
              <a:off x="443338"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3" name="Freeform 25">
              <a:extLst>
                <a:ext uri="{FF2B5EF4-FFF2-40B4-BE49-F238E27FC236}">
                  <a16:creationId xmlns:a16="http://schemas.microsoft.com/office/drawing/2014/main" id="{E943E141-D3B3-5B53-3AC5-BF666E13BC2D}"/>
                </a:ext>
              </a:extLst>
            </p:cNvPr>
            <p:cNvSpPr/>
            <p:nvPr/>
          </p:nvSpPr>
          <p:spPr>
            <a:xfrm>
              <a:off x="809520" y="803548"/>
              <a:ext cx="337202" cy="337202"/>
            </a:xfrm>
            <a:custGeom>
              <a:avLst/>
              <a:gdLst>
                <a:gd name="connsiteX0" fmla="*/ 337202 w 337202"/>
                <a:gd name="connsiteY0" fmla="*/ 168601 h 337202"/>
                <a:gd name="connsiteX1" fmla="*/ 168601 w 337202"/>
                <a:gd name="connsiteY1" fmla="*/ 337202 h 337202"/>
                <a:gd name="connsiteX2" fmla="*/ 0 w 337202"/>
                <a:gd name="connsiteY2" fmla="*/ 168601 h 337202"/>
                <a:gd name="connsiteX3" fmla="*/ 168601 w 337202"/>
                <a:gd name="connsiteY3" fmla="*/ 0 h 337202"/>
                <a:gd name="connsiteX4" fmla="*/ 337202 w 337202"/>
                <a:gd name="connsiteY4" fmla="*/ 168601 h 33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02" h="337202">
                  <a:moveTo>
                    <a:pt x="337202" y="168601"/>
                  </a:moveTo>
                  <a:cubicBezTo>
                    <a:pt x="337202" y="261717"/>
                    <a:pt x="261717" y="337202"/>
                    <a:pt x="168601" y="337202"/>
                  </a:cubicBezTo>
                  <a:cubicBezTo>
                    <a:pt x="75485" y="337202"/>
                    <a:pt x="0" y="261717"/>
                    <a:pt x="0" y="168601"/>
                  </a:cubicBezTo>
                  <a:cubicBezTo>
                    <a:pt x="0" y="75485"/>
                    <a:pt x="75485" y="0"/>
                    <a:pt x="168601" y="0"/>
                  </a:cubicBezTo>
                  <a:cubicBezTo>
                    <a:pt x="261717" y="0"/>
                    <a:pt x="337202" y="75485"/>
                    <a:pt x="337202" y="168601"/>
                  </a:cubicBezTo>
                  <a:close/>
                </a:path>
              </a:pathLst>
            </a:custGeom>
            <a:solidFill>
              <a:srgbClr val="FFC800"/>
            </a:solidFill>
            <a:ln w="6953" cap="flat">
              <a:noFill/>
              <a:prstDash val="solid"/>
              <a:miter/>
            </a:ln>
          </p:spPr>
          <p:txBody>
            <a:bodyPr rtlCol="0" anchor="ctr"/>
            <a:lstStyle/>
            <a:p>
              <a:endParaRPr lang="en-DK"/>
            </a:p>
          </p:txBody>
        </p:sp>
      </p:grpSp>
      <p:pic>
        <p:nvPicPr>
          <p:cNvPr id="14" name="Graphic 26">
            <a:extLst>
              <a:ext uri="{FF2B5EF4-FFF2-40B4-BE49-F238E27FC236}">
                <a16:creationId xmlns:a16="http://schemas.microsoft.com/office/drawing/2014/main" id="{B21EBB01-0877-C6B3-818C-50D1B9BD0686}"/>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1867357" y="6299091"/>
            <a:ext cx="1131875" cy="110320"/>
          </a:xfrm>
          <a:prstGeom prst="rect">
            <a:avLst/>
          </a:prstGeom>
        </p:spPr>
      </p:pic>
    </p:spTree>
    <p:extLst>
      <p:ext uri="{BB962C8B-B14F-4D97-AF65-F5344CB8AC3E}">
        <p14:creationId xmlns:p14="http://schemas.microsoft.com/office/powerpoint/2010/main" val="24037168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910">
          <p15:clr>
            <a:srgbClr val="F26B43"/>
          </p15:clr>
        </p15:guide>
        <p15:guide id="3" pos="7559">
          <p15:clr>
            <a:srgbClr val="F26B43"/>
          </p15:clr>
        </p15:guide>
        <p15:guide id="4" orient="horz" pos="119">
          <p15:clr>
            <a:srgbClr val="F26B43"/>
          </p15:clr>
        </p15:guide>
        <p15:guide id="5" orient="horz" pos="4201">
          <p15:clr>
            <a:srgbClr val="F26B43"/>
          </p15:clr>
        </p15:guide>
        <p15:guide id="6" orient="horz" pos="2840">
          <p15:clr>
            <a:srgbClr val="F26B43"/>
          </p15:clr>
        </p15:guide>
        <p15:guide id="7" orient="horz" pos="1480">
          <p15:clr>
            <a:srgbClr val="F26B43"/>
          </p15:clr>
        </p15:guide>
        <p15:guide id="8" pos="121">
          <p15:clr>
            <a:srgbClr val="F26B43"/>
          </p15:clr>
        </p15:guide>
        <p15:guide id="9" pos="4770">
          <p15:clr>
            <a:srgbClr val="F26B43"/>
          </p15:clr>
        </p15:guide>
        <p15:guide id="10" pos="5700">
          <p15:clr>
            <a:srgbClr val="F26B43"/>
          </p15:clr>
        </p15:guide>
        <p15:guide id="11" pos="1980">
          <p15:clr>
            <a:srgbClr val="F26B43"/>
          </p15:clr>
        </p15:guide>
        <p15:guide id="12" orient="horz" pos="799">
          <p15:clr>
            <a:srgbClr val="F26B43"/>
          </p15:clr>
        </p15:guide>
        <p15:guide id="13" orient="horz" pos="3521">
          <p15:clr>
            <a:srgbClr val="F26B43"/>
          </p15:clr>
        </p15:guide>
        <p15:guide id="14" pos="1050">
          <p15:clr>
            <a:srgbClr val="F26B43"/>
          </p15:clr>
        </p15:guide>
        <p15:guide id="15" pos="66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D49E8E6-6DF9-6659-E252-46878B18D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D6EC348-FDD4-3099-2C1B-F6F6DBB19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E3D355-80E1-BF86-D0DD-0CA5DCD95E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6932C5-37F7-4EAC-907E-82A775873E4B}" type="datetime1">
              <a:rPr lang="da-DK" smtClean="0"/>
              <a:t>13-03-2025</a:t>
            </a:fld>
            <a:endParaRPr lang="en-DK" sz="800"/>
          </a:p>
        </p:txBody>
      </p:sp>
      <p:sp>
        <p:nvSpPr>
          <p:cNvPr id="5" name="Pladsholder til sidefod 4">
            <a:extLst>
              <a:ext uri="{FF2B5EF4-FFF2-40B4-BE49-F238E27FC236}">
                <a16:creationId xmlns:a16="http://schemas.microsoft.com/office/drawing/2014/main" id="{61C27462-C989-01BD-5288-05E93CDE8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K" sz="800"/>
          </a:p>
        </p:txBody>
      </p:sp>
      <p:sp>
        <p:nvSpPr>
          <p:cNvPr id="6" name="Pladsholder til slidenummer 5">
            <a:extLst>
              <a:ext uri="{FF2B5EF4-FFF2-40B4-BE49-F238E27FC236}">
                <a16:creationId xmlns:a16="http://schemas.microsoft.com/office/drawing/2014/main" id="{66B9320D-CEE2-EA61-17D9-E825843F1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90A3D-D57D-FD44-9B76-0F4E407B9FC2}" type="slidenum">
              <a:rPr lang="en-DK" smtClean="0"/>
              <a:pPr/>
              <a:t>‹nr.›</a:t>
            </a:fld>
            <a:endParaRPr lang="en-DK" sz="800"/>
          </a:p>
        </p:txBody>
      </p:sp>
      <p:grpSp>
        <p:nvGrpSpPr>
          <p:cNvPr id="7" name="Graphic 19">
            <a:extLst>
              <a:ext uri="{FF2B5EF4-FFF2-40B4-BE49-F238E27FC236}">
                <a16:creationId xmlns:a16="http://schemas.microsoft.com/office/drawing/2014/main" id="{D5BFD8EE-A508-874D-5124-9667A007B071}"/>
              </a:ext>
            </a:extLst>
          </p:cNvPr>
          <p:cNvGrpSpPr/>
          <p:nvPr userDrawn="1"/>
        </p:nvGrpSpPr>
        <p:grpSpPr>
          <a:xfrm>
            <a:off x="466269" y="5866047"/>
            <a:ext cx="549731" cy="549731"/>
            <a:chOff x="443338" y="437367"/>
            <a:chExt cx="703385" cy="703384"/>
          </a:xfrm>
        </p:grpSpPr>
        <p:sp>
          <p:nvSpPr>
            <p:cNvPr id="8" name="Freeform 21">
              <a:extLst>
                <a:ext uri="{FF2B5EF4-FFF2-40B4-BE49-F238E27FC236}">
                  <a16:creationId xmlns:a16="http://schemas.microsoft.com/office/drawing/2014/main" id="{DA0C4513-DDAD-DC16-0DFB-67A30725AD2E}"/>
                </a:ext>
              </a:extLst>
            </p:cNvPr>
            <p:cNvSpPr/>
            <p:nvPr/>
          </p:nvSpPr>
          <p:spPr>
            <a:xfrm>
              <a:off x="443339" y="437367"/>
              <a:ext cx="703384" cy="703384"/>
            </a:xfrm>
            <a:custGeom>
              <a:avLst/>
              <a:gdLst>
                <a:gd name="connsiteX0" fmla="*/ 492369 w 703384"/>
                <a:gd name="connsiteY0" fmla="*/ 0 h 703384"/>
                <a:gd name="connsiteX1" fmla="*/ 703384 w 703384"/>
                <a:gd name="connsiteY1" fmla="*/ 0 h 703384"/>
                <a:gd name="connsiteX2" fmla="*/ 211015 w 703384"/>
                <a:gd name="connsiteY2" fmla="*/ 703384 h 703384"/>
                <a:gd name="connsiteX3" fmla="*/ 0 w 703384"/>
                <a:gd name="connsiteY3" fmla="*/ 703384 h 703384"/>
                <a:gd name="connsiteX4" fmla="*/ 492369 w 703384"/>
                <a:gd name="connsiteY4" fmla="*/ 0 h 70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4" h="703384">
                  <a:moveTo>
                    <a:pt x="492369" y="0"/>
                  </a:moveTo>
                  <a:lnTo>
                    <a:pt x="703384" y="0"/>
                  </a:lnTo>
                  <a:lnTo>
                    <a:pt x="211015" y="703384"/>
                  </a:lnTo>
                  <a:lnTo>
                    <a:pt x="0" y="703384"/>
                  </a:lnTo>
                  <a:lnTo>
                    <a:pt x="492369" y="0"/>
                  </a:lnTo>
                  <a:close/>
                </a:path>
              </a:pathLst>
            </a:custGeom>
            <a:solidFill>
              <a:schemeClr val="accent2"/>
            </a:solidFill>
            <a:ln w="6953" cap="flat">
              <a:noFill/>
              <a:prstDash val="solid"/>
              <a:miter/>
            </a:ln>
          </p:spPr>
          <p:txBody>
            <a:bodyPr rtlCol="0" anchor="ctr"/>
            <a:lstStyle/>
            <a:p>
              <a:endParaRPr lang="en-DK"/>
            </a:p>
          </p:txBody>
        </p:sp>
        <p:sp>
          <p:nvSpPr>
            <p:cNvPr id="9" name="Freeform 22">
              <a:extLst>
                <a:ext uri="{FF2B5EF4-FFF2-40B4-BE49-F238E27FC236}">
                  <a16:creationId xmlns:a16="http://schemas.microsoft.com/office/drawing/2014/main" id="{A570C7A7-0F1E-C8B2-DFED-D2927ECC2560}"/>
                </a:ext>
              </a:extLst>
            </p:cNvPr>
            <p:cNvSpPr/>
            <p:nvPr/>
          </p:nvSpPr>
          <p:spPr>
            <a:xfrm rot="10800000">
              <a:off x="584015"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0" name="Freeform 23">
              <a:extLst>
                <a:ext uri="{FF2B5EF4-FFF2-40B4-BE49-F238E27FC236}">
                  <a16:creationId xmlns:a16="http://schemas.microsoft.com/office/drawing/2014/main" id="{BF0E9B1C-825C-9773-FD01-34C49DF538C5}"/>
                </a:ext>
              </a:extLst>
            </p:cNvPr>
            <p:cNvSpPr/>
            <p:nvPr/>
          </p:nvSpPr>
          <p:spPr>
            <a:xfrm rot="10800000">
              <a:off x="513677"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1" name="Freeform 24">
              <a:extLst>
                <a:ext uri="{FF2B5EF4-FFF2-40B4-BE49-F238E27FC236}">
                  <a16:creationId xmlns:a16="http://schemas.microsoft.com/office/drawing/2014/main" id="{D5BF4037-85E4-71EE-53E9-D41037E64DF3}"/>
                </a:ext>
              </a:extLst>
            </p:cNvPr>
            <p:cNvSpPr/>
            <p:nvPr/>
          </p:nvSpPr>
          <p:spPr>
            <a:xfrm rot="10800000">
              <a:off x="443338" y="437367"/>
              <a:ext cx="35169" cy="703384"/>
            </a:xfrm>
            <a:custGeom>
              <a:avLst/>
              <a:gdLst>
                <a:gd name="connsiteX0" fmla="*/ 0 w 35169"/>
                <a:gd name="connsiteY0" fmla="*/ 0 h 703384"/>
                <a:gd name="connsiteX1" fmla="*/ 35169 w 35169"/>
                <a:gd name="connsiteY1" fmla="*/ 0 h 703384"/>
                <a:gd name="connsiteX2" fmla="*/ 35169 w 35169"/>
                <a:gd name="connsiteY2" fmla="*/ 703384 h 703384"/>
                <a:gd name="connsiteX3" fmla="*/ 0 w 35169"/>
                <a:gd name="connsiteY3" fmla="*/ 703384 h 703384"/>
              </a:gdLst>
              <a:ahLst/>
              <a:cxnLst>
                <a:cxn ang="0">
                  <a:pos x="connsiteX0" y="connsiteY0"/>
                </a:cxn>
                <a:cxn ang="0">
                  <a:pos x="connsiteX1" y="connsiteY1"/>
                </a:cxn>
                <a:cxn ang="0">
                  <a:pos x="connsiteX2" y="connsiteY2"/>
                </a:cxn>
                <a:cxn ang="0">
                  <a:pos x="connsiteX3" y="connsiteY3"/>
                </a:cxn>
              </a:cxnLst>
              <a:rect l="l" t="t" r="r" b="b"/>
              <a:pathLst>
                <a:path w="35169" h="703384">
                  <a:moveTo>
                    <a:pt x="0" y="0"/>
                  </a:moveTo>
                  <a:lnTo>
                    <a:pt x="35169" y="0"/>
                  </a:lnTo>
                  <a:lnTo>
                    <a:pt x="35169" y="703384"/>
                  </a:lnTo>
                  <a:lnTo>
                    <a:pt x="0" y="703384"/>
                  </a:lnTo>
                  <a:close/>
                </a:path>
              </a:pathLst>
            </a:custGeom>
            <a:solidFill>
              <a:srgbClr val="5C7CFF"/>
            </a:solidFill>
            <a:ln w="6953" cap="flat">
              <a:noFill/>
              <a:prstDash val="solid"/>
              <a:miter/>
            </a:ln>
          </p:spPr>
          <p:txBody>
            <a:bodyPr rtlCol="0" anchor="ctr"/>
            <a:lstStyle/>
            <a:p>
              <a:endParaRPr lang="en-DK"/>
            </a:p>
          </p:txBody>
        </p:sp>
        <p:sp>
          <p:nvSpPr>
            <p:cNvPr id="12" name="Freeform 25">
              <a:extLst>
                <a:ext uri="{FF2B5EF4-FFF2-40B4-BE49-F238E27FC236}">
                  <a16:creationId xmlns:a16="http://schemas.microsoft.com/office/drawing/2014/main" id="{622C6A75-E3CF-B6D0-FAFC-933410AB2E4B}"/>
                </a:ext>
              </a:extLst>
            </p:cNvPr>
            <p:cNvSpPr/>
            <p:nvPr/>
          </p:nvSpPr>
          <p:spPr>
            <a:xfrm>
              <a:off x="809520" y="803548"/>
              <a:ext cx="337202" cy="337202"/>
            </a:xfrm>
            <a:custGeom>
              <a:avLst/>
              <a:gdLst>
                <a:gd name="connsiteX0" fmla="*/ 337202 w 337202"/>
                <a:gd name="connsiteY0" fmla="*/ 168601 h 337202"/>
                <a:gd name="connsiteX1" fmla="*/ 168601 w 337202"/>
                <a:gd name="connsiteY1" fmla="*/ 337202 h 337202"/>
                <a:gd name="connsiteX2" fmla="*/ 0 w 337202"/>
                <a:gd name="connsiteY2" fmla="*/ 168601 h 337202"/>
                <a:gd name="connsiteX3" fmla="*/ 168601 w 337202"/>
                <a:gd name="connsiteY3" fmla="*/ 0 h 337202"/>
                <a:gd name="connsiteX4" fmla="*/ 337202 w 337202"/>
                <a:gd name="connsiteY4" fmla="*/ 168601 h 33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02" h="337202">
                  <a:moveTo>
                    <a:pt x="337202" y="168601"/>
                  </a:moveTo>
                  <a:cubicBezTo>
                    <a:pt x="337202" y="261717"/>
                    <a:pt x="261717" y="337202"/>
                    <a:pt x="168601" y="337202"/>
                  </a:cubicBezTo>
                  <a:cubicBezTo>
                    <a:pt x="75485" y="337202"/>
                    <a:pt x="0" y="261717"/>
                    <a:pt x="0" y="168601"/>
                  </a:cubicBezTo>
                  <a:cubicBezTo>
                    <a:pt x="0" y="75485"/>
                    <a:pt x="75485" y="0"/>
                    <a:pt x="168601" y="0"/>
                  </a:cubicBezTo>
                  <a:cubicBezTo>
                    <a:pt x="261717" y="0"/>
                    <a:pt x="337202" y="75485"/>
                    <a:pt x="337202" y="168601"/>
                  </a:cubicBezTo>
                  <a:close/>
                </a:path>
              </a:pathLst>
            </a:custGeom>
            <a:solidFill>
              <a:srgbClr val="FFC800"/>
            </a:solidFill>
            <a:ln w="6953" cap="flat">
              <a:noFill/>
              <a:prstDash val="solid"/>
              <a:miter/>
            </a:ln>
          </p:spPr>
          <p:txBody>
            <a:bodyPr rtlCol="0" anchor="ctr"/>
            <a:lstStyle/>
            <a:p>
              <a:endParaRPr lang="en-DK"/>
            </a:p>
          </p:txBody>
        </p:sp>
      </p:grpSp>
      <p:pic>
        <p:nvPicPr>
          <p:cNvPr id="13" name="Graphic 26">
            <a:extLst>
              <a:ext uri="{FF2B5EF4-FFF2-40B4-BE49-F238E27FC236}">
                <a16:creationId xmlns:a16="http://schemas.microsoft.com/office/drawing/2014/main" id="{0C9D6D79-FE44-4485-B33D-4B767B795E0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867357" y="6299091"/>
            <a:ext cx="1131875" cy="110320"/>
          </a:xfrm>
          <a:prstGeom prst="rect">
            <a:avLst/>
          </a:prstGeom>
        </p:spPr>
      </p:pic>
    </p:spTree>
    <p:extLst>
      <p:ext uri="{BB962C8B-B14F-4D97-AF65-F5344CB8AC3E}">
        <p14:creationId xmlns:p14="http://schemas.microsoft.com/office/powerpoint/2010/main" val="27305444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FCE13_5AAB719D.xml"/><Relationship Id="rId2" Type="http://schemas.openxmlformats.org/officeDocument/2006/relationships/notesSlide" Target="../notesSlides/notesSlide16.xml"/><Relationship Id="rId1" Type="http://schemas.openxmlformats.org/officeDocument/2006/relationships/slideLayout" Target="../slideLayouts/slideLayout67.xml"/><Relationship Id="rId5" Type="http://schemas.openxmlformats.org/officeDocument/2006/relationships/image" Target="../media/image27.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illede 15" descr="Et billede, der indeholder udendørs, græs, sky, Ferskvandsmarsk&#10;&#10;Indhold genereret af kunstig intelligens kan være forkert.">
            <a:extLst>
              <a:ext uri="{FF2B5EF4-FFF2-40B4-BE49-F238E27FC236}">
                <a16:creationId xmlns:a16="http://schemas.microsoft.com/office/drawing/2014/main" id="{BA555695-3717-329C-755C-A3DB032F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DEFA849-B464-CCD8-AEB1-4DB0FF8EA99B}"/>
              </a:ext>
            </a:extLst>
          </p:cNvPr>
          <p:cNvSpPr>
            <a:spLocks noGrp="1"/>
          </p:cNvSpPr>
          <p:nvPr>
            <p:ph type="ctrTitle"/>
          </p:nvPr>
        </p:nvSpPr>
        <p:spPr>
          <a:xfrm>
            <a:off x="4187843" y="-112733"/>
            <a:ext cx="2884631" cy="1188720"/>
          </a:xfrm>
        </p:spPr>
        <p:txBody>
          <a:bodyPr vert="horz" lIns="91440" tIns="45720" rIns="91440" bIns="45720" rtlCol="0" anchor="ctr">
            <a:normAutofit/>
          </a:bodyPr>
          <a:lstStyle/>
          <a:p>
            <a:pPr algn="l"/>
            <a:r>
              <a:rPr lang="en-US" sz="3600" kern="1200" dirty="0" err="1">
                <a:solidFill>
                  <a:schemeClr val="tx1">
                    <a:lumMod val="85000"/>
                    <a:lumOff val="15000"/>
                  </a:schemeClr>
                </a:solidFill>
                <a:latin typeface="Times New Roman" panose="02020603050405020304" pitchFamily="18" charset="0"/>
                <a:cs typeface="Times New Roman" panose="02020603050405020304" pitchFamily="18" charset="0"/>
              </a:rPr>
              <a:t>Dagsorden</a:t>
            </a:r>
            <a:endParaRPr lang="en-US" sz="3600" kern="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aphicFrame>
        <p:nvGraphicFramePr>
          <p:cNvPr id="14" name="Tabel 13">
            <a:extLst>
              <a:ext uri="{FF2B5EF4-FFF2-40B4-BE49-F238E27FC236}">
                <a16:creationId xmlns:a16="http://schemas.microsoft.com/office/drawing/2014/main" id="{34B2B501-8E4F-CF4A-4AEF-D115ADD77349}"/>
              </a:ext>
            </a:extLst>
          </p:cNvPr>
          <p:cNvGraphicFramePr>
            <a:graphicFrameLocks noGrp="1"/>
          </p:cNvGraphicFramePr>
          <p:nvPr>
            <p:extLst>
              <p:ext uri="{D42A27DB-BD31-4B8C-83A1-F6EECF244321}">
                <p14:modId xmlns:p14="http://schemas.microsoft.com/office/powerpoint/2010/main" val="3252620712"/>
              </p:ext>
            </p:extLst>
          </p:nvPr>
        </p:nvGraphicFramePr>
        <p:xfrm>
          <a:off x="2481703" y="1188720"/>
          <a:ext cx="7056868" cy="4765202"/>
        </p:xfrm>
        <a:graphic>
          <a:graphicData uri="http://schemas.openxmlformats.org/drawingml/2006/table">
            <a:tbl>
              <a:tblPr firstRow="1" firstCol="1" bandRow="1">
                <a:tableStyleId>{5C22544A-7EE6-4342-B048-85BDC9FD1C3A}</a:tableStyleId>
              </a:tblPr>
              <a:tblGrid>
                <a:gridCol w="287317">
                  <a:extLst>
                    <a:ext uri="{9D8B030D-6E8A-4147-A177-3AD203B41FA5}">
                      <a16:colId xmlns:a16="http://schemas.microsoft.com/office/drawing/2014/main" val="2955448283"/>
                    </a:ext>
                  </a:extLst>
                </a:gridCol>
                <a:gridCol w="5563845">
                  <a:extLst>
                    <a:ext uri="{9D8B030D-6E8A-4147-A177-3AD203B41FA5}">
                      <a16:colId xmlns:a16="http://schemas.microsoft.com/office/drawing/2014/main" val="1302639607"/>
                    </a:ext>
                  </a:extLst>
                </a:gridCol>
                <a:gridCol w="1205706">
                  <a:extLst>
                    <a:ext uri="{9D8B030D-6E8A-4147-A177-3AD203B41FA5}">
                      <a16:colId xmlns:a16="http://schemas.microsoft.com/office/drawing/2014/main" val="3470214018"/>
                    </a:ext>
                  </a:extLst>
                </a:gridCol>
              </a:tblGrid>
              <a:tr h="471200">
                <a:tc gridSpan="2">
                  <a:txBody>
                    <a:bodyPr/>
                    <a:lstStyle/>
                    <a:p>
                      <a:pPr algn="ctr">
                        <a:lnSpc>
                          <a:spcPts val="1300"/>
                        </a:lnSpc>
                      </a:pPr>
                      <a:endParaRPr lang="da-DK" sz="1200" kern="100" dirty="0">
                        <a:effectLst/>
                        <a:latin typeface="Times New Roman" panose="02020603050405020304" pitchFamily="18" charset="0"/>
                        <a:cs typeface="Times New Roman" panose="02020603050405020304" pitchFamily="18" charset="0"/>
                      </a:endParaRPr>
                    </a:p>
                    <a:p>
                      <a:pPr algn="ctr">
                        <a:lnSpc>
                          <a:spcPts val="1300"/>
                        </a:lnSpc>
                      </a:pPr>
                      <a:r>
                        <a:rPr lang="da-DK" sz="1200" kern="100" dirty="0">
                          <a:effectLst/>
                          <a:latin typeface="Times New Roman" panose="02020603050405020304" pitchFamily="18" charset="0"/>
                          <a:cs typeface="Times New Roman" panose="02020603050405020304" pitchFamily="18" charset="0"/>
                        </a:rPr>
                        <a:t>Mødepunkt</a:t>
                      </a:r>
                    </a:p>
                    <a:p>
                      <a:pPr algn="ctr">
                        <a:lnSpc>
                          <a:spcPts val="1300"/>
                        </a:lnSpc>
                      </a:pPr>
                      <a:endParaRPr lang="da-DK"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hMerge="1">
                  <a:txBody>
                    <a:bodyPr/>
                    <a:lstStyle/>
                    <a:p>
                      <a:endParaRPr lang="da-DK"/>
                    </a:p>
                  </a:txBody>
                  <a:tcPr/>
                </a:tc>
                <a:tc>
                  <a:txBody>
                    <a:bodyPr/>
                    <a:lstStyle/>
                    <a:p>
                      <a:pPr>
                        <a:lnSpc>
                          <a:spcPct val="115000"/>
                        </a:lnSpc>
                      </a:pPr>
                      <a:r>
                        <a:rPr lang="da-DK" sz="1200" kern="100" dirty="0">
                          <a:effectLst/>
                          <a:latin typeface="Times New Roman" panose="02020603050405020304" pitchFamily="18" charset="0"/>
                          <a:cs typeface="Times New Roman" panose="02020603050405020304" pitchFamily="18" charset="0"/>
                        </a:rPr>
                        <a:t>Tidspunkt</a:t>
                      </a:r>
                      <a:endParaRPr lang="da-DK"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167733777"/>
                  </a:ext>
                </a:extLst>
              </a:tr>
              <a:tr h="775225">
                <a:tc>
                  <a:txBody>
                    <a:bodyPr/>
                    <a:lstStyle/>
                    <a:p>
                      <a:pPr>
                        <a:lnSpc>
                          <a:spcPct val="115000"/>
                        </a:lnSpc>
                      </a:pPr>
                      <a:r>
                        <a:rPr lang="da-DK" sz="1200" kern="100" dirty="0">
                          <a:effectLst/>
                          <a:latin typeface="Times New Roman" panose="02020603050405020304" pitchFamily="18" charset="0"/>
                          <a:cs typeface="Times New Roman" panose="02020603050405020304" pitchFamily="18" charset="0"/>
                        </a:rPr>
                        <a:t>1.</a:t>
                      </a:r>
                      <a:endParaRPr lang="da-DK"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Velkomst og præsentation [orientering]</a:t>
                      </a:r>
                    </a:p>
                    <a:p>
                      <a:pPr>
                        <a:lnSpc>
                          <a:spcPct val="115000"/>
                        </a:lnSpc>
                        <a:tabLst>
                          <a:tab pos="993775" algn="l"/>
                        </a:tabLst>
                      </a:pPr>
                      <a:r>
                        <a:rPr lang="da-DK" sz="1200" kern="100" dirty="0">
                          <a:solidFill>
                            <a:schemeClr val="bg1"/>
                          </a:solidFill>
                          <a:effectLst/>
                          <a:latin typeface="Times New Roman" panose="02020603050405020304" pitchFamily="18" charset="0"/>
                          <a:cs typeface="Times New Roman" panose="02020603050405020304" pitchFamily="18" charset="0"/>
                        </a:rPr>
                        <a:t>Bilag:	</a:t>
                      </a:r>
                    </a:p>
                    <a:p>
                      <a:pPr>
                        <a:lnSpc>
                          <a:spcPct val="115000"/>
                        </a:lnSpc>
                      </a:pPr>
                      <a:r>
                        <a:rPr lang="da-DK" sz="1200" i="1" kern="100" dirty="0">
                          <a:solidFill>
                            <a:schemeClr val="bg1"/>
                          </a:solidFill>
                          <a:effectLst/>
                          <a:latin typeface="Times New Roman" panose="02020603050405020304" pitchFamily="18" charset="0"/>
                          <a:cs typeface="Times New Roman" panose="02020603050405020304" pitchFamily="18" charset="0"/>
                        </a:rPr>
                        <a:t>Bilag 1 - Oversigt over repræsentanter i Den Lokale Trepart for Storebælt</a:t>
                      </a:r>
                      <a:endParaRPr lang="da-DK" sz="12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09:00</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3319778929"/>
                  </a:ext>
                </a:extLst>
              </a:tr>
              <a:tr h="334050">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2.</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Præsentation af opgaven i Den Lokale Trepart v/sekretariatet [orientering]</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09:10</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39789607"/>
                  </a:ext>
                </a:extLst>
              </a:tr>
              <a:tr h="376025">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3.</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Komponent workshop [drøftelse] inkl. pause 10 minutters pause </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09:25</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2361088384"/>
                  </a:ext>
                </a:extLst>
              </a:tr>
              <a:tr h="244243">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4.</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Konstituering [beslutning]</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a:solidFill>
                            <a:schemeClr val="bg1"/>
                          </a:solidFill>
                          <a:effectLst/>
                          <a:latin typeface="Times New Roman" panose="02020603050405020304" pitchFamily="18" charset="0"/>
                          <a:cs typeface="Times New Roman" panose="02020603050405020304" pitchFamily="18" charset="0"/>
                        </a:rPr>
                        <a:t>11:30</a:t>
                      </a:r>
                      <a:endParaRPr lang="da-DK" sz="12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1046988299"/>
                  </a:ext>
                </a:extLst>
              </a:tr>
              <a:tr h="775225">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5.</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Vedtagelse af kommissorium [drøftelse/beslutning]</a:t>
                      </a:r>
                    </a:p>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Bilag:</a:t>
                      </a:r>
                    </a:p>
                    <a:p>
                      <a:pPr>
                        <a:lnSpc>
                          <a:spcPct val="115000"/>
                        </a:lnSpc>
                      </a:pPr>
                      <a:r>
                        <a:rPr lang="da-DK" sz="1200" i="1" kern="100" dirty="0">
                          <a:solidFill>
                            <a:schemeClr val="bg1"/>
                          </a:solidFill>
                          <a:effectLst/>
                          <a:latin typeface="Times New Roman" panose="02020603050405020304" pitchFamily="18" charset="0"/>
                          <a:cs typeface="Times New Roman" panose="02020603050405020304" pitchFamily="18" charset="0"/>
                        </a:rPr>
                        <a:t>Bilag 2 - Udkast til Kommissorium for Den Lokale Trepart for Storebælt</a:t>
                      </a:r>
                      <a:endParaRPr lang="da-DK" sz="12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11:35</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1733051824"/>
                  </a:ext>
                </a:extLst>
              </a:tr>
              <a:tr h="293825">
                <a:tc gridSpan="2">
                  <a:txBody>
                    <a:bodyPr/>
                    <a:lstStyle/>
                    <a:p>
                      <a:pPr algn="ct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Frokost</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hMerge="1">
                  <a:txBody>
                    <a:bodyPr/>
                    <a:lstStyle/>
                    <a:p>
                      <a:endParaRPr lang="da-DK"/>
                    </a:p>
                  </a:txBody>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12:00</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4186627579"/>
                  </a:ext>
                </a:extLst>
              </a:tr>
              <a:tr h="369029">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6.</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Principper for arealomlægning v/sekretariatet [orientering/drøftelse]</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12:30</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2686940168"/>
                  </a:ext>
                </a:extLst>
              </a:tr>
              <a:tr h="775225">
                <a:tc>
                  <a:txBody>
                    <a:bodyPr/>
                    <a:lstStyle/>
                    <a:p>
                      <a:pPr>
                        <a:lnSpc>
                          <a:spcPct val="115000"/>
                        </a:lnSpc>
                      </a:pPr>
                      <a:r>
                        <a:rPr lang="da-DK" sz="1200" kern="100">
                          <a:effectLst/>
                          <a:latin typeface="Times New Roman" panose="02020603050405020304" pitchFamily="18" charset="0"/>
                          <a:cs typeface="Times New Roman" panose="02020603050405020304" pitchFamily="18" charset="0"/>
                        </a:rPr>
                        <a:t>7.</a:t>
                      </a:r>
                      <a:endParaRPr lang="da-DK"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Dagsorden for næste møde og mødedatoer [drøftelse/beslutning]</a:t>
                      </a:r>
                    </a:p>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Bilag:</a:t>
                      </a:r>
                    </a:p>
                    <a:p>
                      <a:pPr>
                        <a:lnSpc>
                          <a:spcPct val="115000"/>
                        </a:lnSpc>
                      </a:pPr>
                      <a:r>
                        <a:rPr lang="da-DK" sz="1200" i="1" kern="100" dirty="0">
                          <a:solidFill>
                            <a:schemeClr val="bg1"/>
                          </a:solidFill>
                          <a:effectLst/>
                          <a:latin typeface="Times New Roman" panose="02020603050405020304" pitchFamily="18" charset="0"/>
                          <a:cs typeface="Times New Roman" panose="02020603050405020304" pitchFamily="18" charset="0"/>
                        </a:rPr>
                        <a:t>Bilag 3 - Udkast til dagsorden for næste møde</a:t>
                      </a:r>
                      <a:endParaRPr lang="da-DK" sz="12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tc>
                  <a:txBody>
                    <a:bodyPr/>
                    <a:lstStyle/>
                    <a:p>
                      <a:pPr>
                        <a:lnSpc>
                          <a:spcPct val="115000"/>
                        </a:lnSpc>
                      </a:pPr>
                      <a:r>
                        <a:rPr lang="da-DK" sz="1200" kern="100">
                          <a:solidFill>
                            <a:schemeClr val="bg1"/>
                          </a:solidFill>
                          <a:effectLst/>
                          <a:latin typeface="Times New Roman" panose="02020603050405020304" pitchFamily="18" charset="0"/>
                          <a:cs typeface="Times New Roman" panose="02020603050405020304" pitchFamily="18" charset="0"/>
                        </a:rPr>
                        <a:t>13:00</a:t>
                      </a:r>
                      <a:endParaRPr lang="da-DK" sz="12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1178458874"/>
                  </a:ext>
                </a:extLst>
              </a:tr>
              <a:tr h="327055">
                <a:tc>
                  <a:txBody>
                    <a:bodyPr/>
                    <a:lstStyle/>
                    <a:p>
                      <a:pPr>
                        <a:lnSpc>
                          <a:spcPct val="115000"/>
                        </a:lnSpc>
                      </a:pPr>
                      <a:r>
                        <a:rPr lang="da-DK" sz="1200" kern="100" dirty="0">
                          <a:effectLst/>
                          <a:latin typeface="Times New Roman" panose="02020603050405020304" pitchFamily="18" charset="0"/>
                          <a:cs typeface="Times New Roman" panose="02020603050405020304" pitchFamily="18" charset="0"/>
                        </a:rPr>
                        <a:t>8.</a:t>
                      </a:r>
                      <a:endParaRPr lang="da-DK"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Eventuelt</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a:lnSpc>
                          <a:spcPct val="115000"/>
                        </a:lnSpc>
                      </a:pPr>
                      <a:r>
                        <a:rPr lang="da-DK" sz="1200" kern="100" dirty="0">
                          <a:solidFill>
                            <a:schemeClr val="bg1"/>
                          </a:solidFill>
                          <a:effectLst/>
                          <a:latin typeface="Times New Roman" panose="02020603050405020304" pitchFamily="18" charset="0"/>
                          <a:cs typeface="Times New Roman" panose="02020603050405020304" pitchFamily="18" charset="0"/>
                        </a:rPr>
                        <a:t>13:20</a:t>
                      </a:r>
                      <a:endParaRPr lang="da-DK" sz="1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3871733577"/>
                  </a:ext>
                </a:extLst>
              </a:tr>
            </a:tbl>
          </a:graphicData>
        </a:graphic>
      </p:graphicFrame>
    </p:spTree>
    <p:extLst>
      <p:ext uri="{BB962C8B-B14F-4D97-AF65-F5344CB8AC3E}">
        <p14:creationId xmlns:p14="http://schemas.microsoft.com/office/powerpoint/2010/main" val="63161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5E14C359-F16F-F553-8590-9FF24250252E}"/>
              </a:ext>
            </a:extLst>
          </p:cNvPr>
          <p:cNvGraphicFramePr>
            <a:graphicFrameLocks noGrp="1"/>
          </p:cNvGraphicFramePr>
          <p:nvPr>
            <p:ph idx="1"/>
            <p:extLst>
              <p:ext uri="{D42A27DB-BD31-4B8C-83A1-F6EECF244321}">
                <p14:modId xmlns:p14="http://schemas.microsoft.com/office/powerpoint/2010/main" val="770320706"/>
              </p:ext>
            </p:extLst>
          </p:nvPr>
        </p:nvGraphicFramePr>
        <p:xfrm>
          <a:off x="184935" y="-92467"/>
          <a:ext cx="11578975" cy="6811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0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B14C9-B7AD-1D74-6C64-E018DA46F6AD}"/>
              </a:ext>
            </a:extLst>
          </p:cNvPr>
          <p:cNvSpPr>
            <a:spLocks noGrp="1"/>
          </p:cNvSpPr>
          <p:nvPr>
            <p:ph type="title"/>
          </p:nvPr>
        </p:nvSpPr>
        <p:spPr>
          <a:xfrm>
            <a:off x="1393372" y="2564040"/>
            <a:ext cx="10515600" cy="1325563"/>
          </a:xfrm>
        </p:spPr>
        <p:txBody>
          <a:bodyPr/>
          <a:lstStyle/>
          <a:p>
            <a:r>
              <a:rPr lang="da-DK" sz="3600" dirty="0">
                <a:latin typeface="Times New Roman" panose="02020603050405020304" pitchFamily="18" charset="0"/>
                <a:cs typeface="Times New Roman" panose="02020603050405020304" pitchFamily="18" charset="0"/>
              </a:rPr>
              <a:t>3. KOMPONENT workshop </a:t>
            </a:r>
            <a:br>
              <a:rPr lang="da-DK" dirty="0">
                <a:latin typeface="Times New Roman" panose="02020603050405020304" pitchFamily="18" charset="0"/>
                <a:cs typeface="Times New Roman" panose="02020603050405020304" pitchFamily="18" charset="0"/>
              </a:rPr>
            </a:br>
            <a:r>
              <a:rPr lang="da-DK" sz="2800" dirty="0">
                <a:latin typeface="Times New Roman" panose="02020603050405020304" pitchFamily="18" charset="0"/>
                <a:cs typeface="Times New Roman" panose="02020603050405020304" pitchFamily="18" charset="0"/>
              </a:rPr>
              <a:t>v/Alice Holmberg og Louise Angelo</a:t>
            </a:r>
          </a:p>
        </p:txBody>
      </p:sp>
    </p:spTree>
    <p:extLst>
      <p:ext uri="{BB962C8B-B14F-4D97-AF65-F5344CB8AC3E}">
        <p14:creationId xmlns:p14="http://schemas.microsoft.com/office/powerpoint/2010/main" val="407365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kort&#10;&#10;Indhold genereret af kunstig intelligens kan være forkert.">
            <a:extLst>
              <a:ext uri="{FF2B5EF4-FFF2-40B4-BE49-F238E27FC236}">
                <a16:creationId xmlns:a16="http://schemas.microsoft.com/office/drawing/2014/main" id="{ECBF3F5F-035D-B17A-C6AC-6DED2F84E6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
        <p:nvSpPr>
          <p:cNvPr id="4" name="Tekstfelt 3">
            <a:extLst>
              <a:ext uri="{FF2B5EF4-FFF2-40B4-BE49-F238E27FC236}">
                <a16:creationId xmlns:a16="http://schemas.microsoft.com/office/drawing/2014/main" id="{DB61BC68-7192-9A4F-95F6-CF560EACCDA1}"/>
              </a:ext>
            </a:extLst>
          </p:cNvPr>
          <p:cNvSpPr txBox="1"/>
          <p:nvPr/>
        </p:nvSpPr>
        <p:spPr>
          <a:xfrm>
            <a:off x="640080" y="1858180"/>
            <a:ext cx="5455920" cy="1913546"/>
          </a:xfrm>
          <a:prstGeom prst="rect">
            <a:avLst/>
          </a:prstGeom>
          <a:noFill/>
        </p:spPr>
        <p:txBody>
          <a:bodyPr wrap="square" lIns="216000" tIns="216000" rIns="216000" bIns="21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a:ln>
                  <a:noFill/>
                </a:ln>
                <a:solidFill>
                  <a:srgbClr val="1A1A1A"/>
                </a:solidFill>
                <a:effectLst/>
                <a:uLnTx/>
                <a:uFillTx/>
                <a:latin typeface="Cormorant Garamond Office (Overskrifter)"/>
                <a:ea typeface="+mn-ea"/>
                <a:cs typeface="+mn-cs"/>
              </a:rPr>
              <a:t>HER TEGNER VI </a:t>
            </a:r>
            <a:r>
              <a:rPr kumimoji="0" lang="da-DK" sz="3200" b="1" i="0" u="none" strike="noStrike" kern="1200" cap="none" spc="30" normalizeH="0" baseline="0" noProof="0">
                <a:ln>
                  <a:noFill/>
                </a:ln>
                <a:solidFill>
                  <a:srgbClr val="1A1A1A"/>
                </a:solidFill>
                <a:effectLst/>
                <a:uLnTx/>
                <a:uFillTx/>
                <a:latin typeface="Cormorant Garamond Office (Overskrifter)"/>
                <a:ea typeface="+mn-ea"/>
                <a:cs typeface="+mn-cs"/>
              </a:rPr>
              <a:t>SAMMEN</a:t>
            </a:r>
            <a:r>
              <a:rPr kumimoji="0" lang="da-DK" sz="3200" b="0" i="0" u="none" strike="noStrike" kern="1200" cap="none" spc="30" normalizeH="0" baseline="0" noProof="0">
                <a:ln>
                  <a:noFill/>
                </a:ln>
                <a:solidFill>
                  <a:srgbClr val="1A1A1A"/>
                </a:solidFill>
                <a:effectLst/>
                <a:uLnTx/>
                <a:uFillTx/>
                <a:latin typeface="Cormorant Garamond Office (Overskrifter)"/>
                <a:ea typeface="+mn-ea"/>
                <a:cs typeface="+mn-cs"/>
              </a:rPr>
              <a:t> DET NYE DANMARKSKORT!</a:t>
            </a:r>
          </a:p>
        </p:txBody>
      </p:sp>
    </p:spTree>
    <p:extLst>
      <p:ext uri="{BB962C8B-B14F-4D97-AF65-F5344CB8AC3E}">
        <p14:creationId xmlns:p14="http://schemas.microsoft.com/office/powerpoint/2010/main" val="36134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0E8382E-1D3E-A706-9E64-B9118B8ACE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5A86EE-A90D-16A6-FA45-3C004B19A3A9}"/>
              </a:ext>
            </a:extLst>
          </p:cNvPr>
          <p:cNvPicPr>
            <a:picLocks noChangeAspect="1"/>
          </p:cNvPicPr>
          <p:nvPr/>
        </p:nvPicPr>
        <p:blipFill>
          <a:blip r:embed="rId3"/>
          <a:srcRect l="18240" t="-61" r="23570" b="-290"/>
          <a:stretch/>
        </p:blipFill>
        <p:spPr>
          <a:xfrm>
            <a:off x="814150" y="252316"/>
            <a:ext cx="2468710" cy="2551284"/>
          </a:xfrm>
          <a:prstGeom prst="rect">
            <a:avLst/>
          </a:prstGeom>
        </p:spPr>
      </p:pic>
      <p:sp>
        <p:nvSpPr>
          <p:cNvPr id="4" name="TextBox 3">
            <a:extLst>
              <a:ext uri="{FF2B5EF4-FFF2-40B4-BE49-F238E27FC236}">
                <a16:creationId xmlns:a16="http://schemas.microsoft.com/office/drawing/2014/main" id="{DBF39180-54CB-BC94-623D-AFEBA951BC45}"/>
              </a:ext>
            </a:extLst>
          </p:cNvPr>
          <p:cNvSpPr txBox="1"/>
          <p:nvPr/>
        </p:nvSpPr>
        <p:spPr>
          <a:xfrm>
            <a:off x="749276" y="2663307"/>
            <a:ext cx="2533584" cy="867106"/>
          </a:xfrm>
          <a:prstGeom prst="rect">
            <a:avLst/>
          </a:prstGeom>
          <a:noFill/>
        </p:spPr>
        <p:txBody>
          <a:bodyPr rot="0" spcFirstLastPara="0" vertOverflow="overflow" horzOverflow="overflow" vert="horz" wrap="square" lIns="216000" tIns="216000" rIns="216000" bIns="216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rgbClr val="1A1A1A"/>
                </a:solidFill>
                <a:effectLst/>
                <a:uLnTx/>
                <a:uFillTx/>
                <a:latin typeface="Aptos" panose="02110004020202020204"/>
                <a:ea typeface="+mn-ea"/>
                <a:cs typeface="+mn-cs"/>
              </a:rPr>
              <a:t>Alice Holmberg</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err="1">
                <a:ln>
                  <a:noFill/>
                </a:ln>
                <a:solidFill>
                  <a:srgbClr val="1A1A1A"/>
                </a:solidFill>
                <a:effectLst/>
                <a:uLnTx/>
                <a:uFillTx/>
                <a:latin typeface="Aptos" panose="02110004020202020204"/>
                <a:ea typeface="+mn-ea"/>
                <a:cs typeface="+mn-cs"/>
              </a:rPr>
              <a:t>Chefkonsulent</a:t>
            </a:r>
            <a:endParaRPr kumimoji="0" lang="en-US" sz="1400" b="0" i="0" u="none" strike="noStrike" kern="1200" cap="none" spc="30" normalizeH="0" baseline="0" noProof="0">
              <a:ln>
                <a:noFill/>
              </a:ln>
              <a:solidFill>
                <a:srgbClr val="1A1A1A"/>
              </a:solidFill>
              <a:effectLst/>
              <a:uLnTx/>
              <a:uFillTx/>
              <a:latin typeface="Aptos" panose="02110004020202020204"/>
              <a:ea typeface="+mn-ea"/>
              <a:cs typeface="+mn-cs"/>
            </a:endParaRPr>
          </a:p>
        </p:txBody>
      </p:sp>
      <p:pic>
        <p:nvPicPr>
          <p:cNvPr id="5" name="Picture 4" descr="Kalle Syberg Kjær&#10;Centerchef&#10;">
            <a:extLst>
              <a:ext uri="{FF2B5EF4-FFF2-40B4-BE49-F238E27FC236}">
                <a16:creationId xmlns:a16="http://schemas.microsoft.com/office/drawing/2014/main" id="{6C479D55-460C-BB2A-431D-B9EAC1B6C562}"/>
              </a:ext>
            </a:extLst>
          </p:cNvPr>
          <p:cNvPicPr>
            <a:picLocks noChangeAspect="1"/>
          </p:cNvPicPr>
          <p:nvPr/>
        </p:nvPicPr>
        <p:blipFill>
          <a:blip r:embed="rId4"/>
          <a:srcRect l="17672" t="3858" r="21806" b="143"/>
          <a:stretch/>
        </p:blipFill>
        <p:spPr>
          <a:xfrm>
            <a:off x="4804405" y="252316"/>
            <a:ext cx="2486590" cy="2551283"/>
          </a:xfrm>
          <a:prstGeom prst="rect">
            <a:avLst/>
          </a:prstGeom>
        </p:spPr>
      </p:pic>
      <p:sp>
        <p:nvSpPr>
          <p:cNvPr id="6" name="TextBox 5">
            <a:extLst>
              <a:ext uri="{FF2B5EF4-FFF2-40B4-BE49-F238E27FC236}">
                <a16:creationId xmlns:a16="http://schemas.microsoft.com/office/drawing/2014/main" id="{01EEC779-6E0C-B6D1-89C5-A90EC9D18B67}"/>
              </a:ext>
            </a:extLst>
          </p:cNvPr>
          <p:cNvSpPr txBox="1"/>
          <p:nvPr/>
        </p:nvSpPr>
        <p:spPr>
          <a:xfrm>
            <a:off x="4804405" y="2663307"/>
            <a:ext cx="2486590" cy="867106"/>
          </a:xfrm>
          <a:prstGeom prst="rect">
            <a:avLst/>
          </a:prstGeom>
          <a:noFill/>
        </p:spPr>
        <p:txBody>
          <a:bodyPr rot="0" spcFirstLastPara="0" vertOverflow="overflow" horzOverflow="overflow" vert="horz" wrap="square" lIns="216000" tIns="216000" rIns="216000" bIns="216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rgbClr val="1A1A1A"/>
                </a:solidFill>
                <a:effectLst/>
                <a:uLnTx/>
                <a:uFillTx/>
                <a:latin typeface="Aptos" panose="02110004020202020204"/>
                <a:ea typeface="+mn-ea"/>
                <a:cs typeface="+mn-cs"/>
              </a:rPr>
              <a:t>Kalle </a:t>
            </a:r>
            <a:r>
              <a:rPr kumimoji="0" lang="en-US" sz="1400" b="0" i="0" u="none" strike="noStrike" kern="1200" cap="none" spc="30" normalizeH="0" baseline="0" noProof="0" err="1">
                <a:ln>
                  <a:noFill/>
                </a:ln>
                <a:solidFill>
                  <a:srgbClr val="1A1A1A"/>
                </a:solidFill>
                <a:effectLst/>
                <a:uLnTx/>
                <a:uFillTx/>
                <a:latin typeface="Aptos" panose="02110004020202020204"/>
                <a:ea typeface="+mn-ea"/>
                <a:cs typeface="+mn-cs"/>
              </a:rPr>
              <a:t>Sybjerg</a:t>
            </a:r>
            <a:r>
              <a:rPr kumimoji="0" lang="en-US" sz="1400" b="0" i="0" u="none" strike="noStrike" kern="1200" cap="none" spc="30" normalizeH="0" baseline="0" noProof="0">
                <a:ln>
                  <a:noFill/>
                </a:ln>
                <a:solidFill>
                  <a:srgbClr val="1A1A1A"/>
                </a:solidFill>
                <a:effectLst/>
                <a:uLnTx/>
                <a:uFillTx/>
                <a:latin typeface="Aptos" panose="02110004020202020204"/>
                <a:ea typeface="+mn-ea"/>
                <a:cs typeface="+mn-cs"/>
              </a:rPr>
              <a:t> Kjær</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err="1">
                <a:ln>
                  <a:noFill/>
                </a:ln>
                <a:solidFill>
                  <a:srgbClr val="1A1A1A"/>
                </a:solidFill>
                <a:effectLst/>
                <a:uLnTx/>
                <a:uFillTx/>
                <a:latin typeface="Aptos" panose="02110004020202020204"/>
                <a:ea typeface="+mn-ea"/>
                <a:cs typeface="+mn-cs"/>
              </a:rPr>
              <a:t>Centerchef</a:t>
            </a:r>
            <a:endParaRPr kumimoji="0" lang="en-US" sz="1400" b="0" i="0" u="none" strike="noStrike" kern="1200" cap="none" spc="30" normalizeH="0" baseline="0" noProof="0">
              <a:ln>
                <a:noFill/>
              </a:ln>
              <a:solidFill>
                <a:srgbClr val="1A1A1A"/>
              </a:solidFill>
              <a:effectLst/>
              <a:uLnTx/>
              <a:uFillTx/>
              <a:latin typeface="Aptos" panose="02110004020202020204"/>
              <a:ea typeface="+mn-ea"/>
              <a:cs typeface="+mn-cs"/>
            </a:endParaRPr>
          </a:p>
        </p:txBody>
      </p:sp>
      <p:pic>
        <p:nvPicPr>
          <p:cNvPr id="7" name="Billede 6">
            <a:extLst>
              <a:ext uri="{FF2B5EF4-FFF2-40B4-BE49-F238E27FC236}">
                <a16:creationId xmlns:a16="http://schemas.microsoft.com/office/drawing/2014/main" id="{60EC9B39-71FE-02F5-3A2E-4BD6A34DD3F6}"/>
              </a:ext>
            </a:extLst>
          </p:cNvPr>
          <p:cNvPicPr>
            <a:picLocks noChangeAspect="1"/>
          </p:cNvPicPr>
          <p:nvPr/>
        </p:nvPicPr>
        <p:blipFill>
          <a:blip r:embed="rId5"/>
          <a:srcRect l="12020" r="19006"/>
          <a:stretch/>
        </p:blipFill>
        <p:spPr>
          <a:xfrm>
            <a:off x="8932922" y="262156"/>
            <a:ext cx="2485878" cy="2542666"/>
          </a:xfrm>
          <a:prstGeom prst="rect">
            <a:avLst/>
          </a:prstGeom>
        </p:spPr>
      </p:pic>
      <p:sp>
        <p:nvSpPr>
          <p:cNvPr id="8" name="Tekstfelt 7">
            <a:extLst>
              <a:ext uri="{FF2B5EF4-FFF2-40B4-BE49-F238E27FC236}">
                <a16:creationId xmlns:a16="http://schemas.microsoft.com/office/drawing/2014/main" id="{B403DB8D-0FC7-FB81-B1E4-0E945B2C2E9F}"/>
              </a:ext>
            </a:extLst>
          </p:cNvPr>
          <p:cNvSpPr txBox="1"/>
          <p:nvPr/>
        </p:nvSpPr>
        <p:spPr>
          <a:xfrm>
            <a:off x="8932922" y="2663307"/>
            <a:ext cx="2573173" cy="867106"/>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Jesper Hosbond Jensen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Chefkonsulent</a:t>
            </a:r>
          </a:p>
        </p:txBody>
      </p:sp>
      <p:pic>
        <p:nvPicPr>
          <p:cNvPr id="1026" name="Picture 2" descr="1500x920_LOUA">
            <a:extLst>
              <a:ext uri="{FF2B5EF4-FFF2-40B4-BE49-F238E27FC236}">
                <a16:creationId xmlns:a16="http://schemas.microsoft.com/office/drawing/2014/main" id="{C81222B9-D430-7432-0703-C328BE2E3C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44" r="22365"/>
          <a:stretch/>
        </p:blipFill>
        <p:spPr bwMode="auto">
          <a:xfrm>
            <a:off x="811133" y="3702453"/>
            <a:ext cx="2471727" cy="2475714"/>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AC362916-29DB-F86E-1AEE-9748C1D8A91D}"/>
              </a:ext>
            </a:extLst>
          </p:cNvPr>
          <p:cNvSpPr txBox="1"/>
          <p:nvPr/>
        </p:nvSpPr>
        <p:spPr>
          <a:xfrm>
            <a:off x="811133" y="5990894"/>
            <a:ext cx="2471727" cy="867106"/>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Louise Angelo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Chefkonsulent</a:t>
            </a:r>
          </a:p>
        </p:txBody>
      </p:sp>
      <p:pic>
        <p:nvPicPr>
          <p:cNvPr id="1028" name="Picture 4" descr="Sigga landskab">
            <a:extLst>
              <a:ext uri="{FF2B5EF4-FFF2-40B4-BE49-F238E27FC236}">
                <a16:creationId xmlns:a16="http://schemas.microsoft.com/office/drawing/2014/main" id="{13257411-547B-5754-1CD4-97B7CD73A4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48" t="2962" r="18822"/>
          <a:stretch/>
        </p:blipFill>
        <p:spPr bwMode="auto">
          <a:xfrm>
            <a:off x="4804405" y="3702453"/>
            <a:ext cx="2496288" cy="247571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3D475BBE-F8B6-96D1-A0EB-473CD460402D}"/>
              </a:ext>
            </a:extLst>
          </p:cNvPr>
          <p:cNvSpPr txBox="1"/>
          <p:nvPr/>
        </p:nvSpPr>
        <p:spPr>
          <a:xfrm>
            <a:off x="4828966" y="5990894"/>
            <a:ext cx="2471727" cy="867106"/>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Sigga Birkvad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Chefkonsulent</a:t>
            </a:r>
          </a:p>
        </p:txBody>
      </p:sp>
      <p:sp>
        <p:nvSpPr>
          <p:cNvPr id="11" name="Tekstfelt 10">
            <a:extLst>
              <a:ext uri="{FF2B5EF4-FFF2-40B4-BE49-F238E27FC236}">
                <a16:creationId xmlns:a16="http://schemas.microsoft.com/office/drawing/2014/main" id="{CB2E2656-845D-1B50-BD3F-4D6646798968}"/>
              </a:ext>
            </a:extLst>
          </p:cNvPr>
          <p:cNvSpPr txBox="1"/>
          <p:nvPr/>
        </p:nvSpPr>
        <p:spPr>
          <a:xfrm>
            <a:off x="9040304" y="5990894"/>
            <a:ext cx="2464686" cy="867106"/>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Kræn Bach Holmberg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30" normalizeH="0" baseline="0" noProof="0">
                <a:ln>
                  <a:noFill/>
                </a:ln>
                <a:solidFill>
                  <a:srgbClr val="1A1A1A"/>
                </a:solidFill>
                <a:effectLst/>
                <a:uLnTx/>
                <a:uFillTx/>
                <a:latin typeface="Aptos" panose="02110004020202020204"/>
                <a:ea typeface="+mn-ea"/>
                <a:cs typeface="+mn-cs"/>
              </a:rPr>
              <a:t>Chefkonsulent</a:t>
            </a:r>
          </a:p>
        </p:txBody>
      </p:sp>
      <p:pic>
        <p:nvPicPr>
          <p:cNvPr id="1030" name="Picture 6" descr="Kræn Bach Holmberg.jpg">
            <a:extLst>
              <a:ext uri="{FF2B5EF4-FFF2-40B4-BE49-F238E27FC236}">
                <a16:creationId xmlns:a16="http://schemas.microsoft.com/office/drawing/2014/main" id="{D47B5643-159E-3C4C-A6CC-727CBC21D702}"/>
              </a:ext>
            </a:extLst>
          </p:cNvPr>
          <p:cNvPicPr>
            <a:picLocks noChangeAspect="1" noChangeArrowheads="1"/>
          </p:cNvPicPr>
          <p:nvPr/>
        </p:nvPicPr>
        <p:blipFill rotWithShape="1">
          <a:blip r:embed="rId8"/>
          <a:srcRect l="33048" t="4133" r="32001" b="32783"/>
          <a:stretch/>
        </p:blipFill>
        <p:spPr bwMode="auto">
          <a:xfrm>
            <a:off x="8932922" y="3695521"/>
            <a:ext cx="2496288" cy="248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88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8AA403-072E-47DB-BEA7-EE28DC1817F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E83D2-E4A3-4A5E-BDD7-456D5DC1BE47}" type="datetime1">
              <a:rPr kumimoji="0" lang="da-DK"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13-03-2025</a:t>
            </a:fld>
            <a:endParaRPr kumimoji="0" lang="en-DK" sz="8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Pladsholder til slidenummer 2">
            <a:extLst>
              <a:ext uri="{FF2B5EF4-FFF2-40B4-BE49-F238E27FC236}">
                <a16:creationId xmlns:a16="http://schemas.microsoft.com/office/drawing/2014/main" id="{D4BA02AF-A6E9-4C68-922B-29885836C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90A3D-D57D-FD44-9B76-0F4E407B9FC2}" type="slidenum">
              <a:rPr kumimoji="0" lang="en-DK" sz="900" b="0" i="0" u="none" strike="noStrike" kern="1200" cap="none" spc="0" normalizeH="0" baseline="0" noProof="0" smtClean="0">
                <a:ln>
                  <a:noFill/>
                </a:ln>
                <a:solidFill>
                  <a:srgbClr val="549E39"/>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K" sz="800" b="0" i="0" u="none" strike="noStrike" kern="1200" cap="none" spc="0" normalizeH="0" baseline="0" noProof="0">
              <a:ln>
                <a:noFill/>
              </a:ln>
              <a:solidFill>
                <a:srgbClr val="549E39"/>
              </a:solidFill>
              <a:effectLst/>
              <a:uLnTx/>
              <a:uFillTx/>
              <a:latin typeface="Trebuchet MS" panose="020B0603020202020204"/>
              <a:ea typeface="+mn-ea"/>
              <a:cs typeface="+mn-cs"/>
            </a:endParaRPr>
          </a:p>
        </p:txBody>
      </p:sp>
      <p:sp>
        <p:nvSpPr>
          <p:cNvPr id="10" name="Pladsholder til tekst 4">
            <a:extLst>
              <a:ext uri="{FF2B5EF4-FFF2-40B4-BE49-F238E27FC236}">
                <a16:creationId xmlns:a16="http://schemas.microsoft.com/office/drawing/2014/main" id="{EF214FD9-A252-7DD9-B50D-4325B4CB4504}"/>
              </a:ext>
            </a:extLst>
          </p:cNvPr>
          <p:cNvSpPr>
            <a:spLocks noGrp="1"/>
          </p:cNvSpPr>
          <p:nvPr>
            <p:ph type="title"/>
          </p:nvPr>
        </p:nvSpPr>
        <p:spPr>
          <a:xfrm>
            <a:off x="914400" y="291830"/>
            <a:ext cx="8608979" cy="5211348"/>
          </a:xfrm>
        </p:spPr>
        <p:txBody>
          <a:bodyPr>
            <a:normAutofit/>
          </a:bodyPr>
          <a:lstStyle/>
          <a:p>
            <a:r>
              <a:rPr lang="da-DK" sz="3200" b="1" dirty="0">
                <a:latin typeface="Cormorant Garamond Office (Overskrifter)"/>
              </a:rPr>
              <a:t>Rammesætning</a:t>
            </a:r>
            <a:br>
              <a:rPr lang="da-DK" sz="1600" dirty="0"/>
            </a:br>
            <a:br>
              <a:rPr lang="da-DK" sz="1600" dirty="0"/>
            </a:br>
            <a:br>
              <a:rPr lang="da-DK" sz="1800" dirty="0">
                <a:latin typeface="Spartan Office (Tekst)"/>
              </a:rPr>
            </a:br>
            <a:r>
              <a:rPr lang="da-DK" sz="1800" dirty="0">
                <a:latin typeface="Spartan Office (Tekst)"/>
              </a:rPr>
              <a:t>Stol på processen!</a:t>
            </a:r>
            <a:br>
              <a:rPr lang="da-DK" sz="1800" dirty="0">
                <a:latin typeface="Spartan Office (Tekst)"/>
              </a:rPr>
            </a:br>
            <a:br>
              <a:rPr lang="da-DK" sz="1800" dirty="0">
                <a:latin typeface="Spartan Office (Tekst)"/>
              </a:rPr>
            </a:br>
            <a:r>
              <a:rPr lang="da-DK" sz="1800" dirty="0">
                <a:latin typeface="Spartan Office (Tekst)"/>
              </a:rPr>
              <a:t>Læn dig ind i opgaverne med alt, hvad du kan</a:t>
            </a:r>
            <a:br>
              <a:rPr lang="da-DK" sz="1800" dirty="0">
                <a:latin typeface="Spartan Office (Tekst)"/>
              </a:rPr>
            </a:br>
            <a:br>
              <a:rPr lang="da-DK" sz="1800" dirty="0">
                <a:latin typeface="Spartan Office (Tekst)"/>
              </a:rPr>
            </a:br>
            <a:r>
              <a:rPr lang="da-DK" sz="1800" dirty="0">
                <a:latin typeface="Spartan Office (Tekst)"/>
              </a:rPr>
              <a:t>Sæt dine tanker fri</a:t>
            </a:r>
            <a:br>
              <a:rPr lang="da-DK" sz="1800" dirty="0">
                <a:latin typeface="Spartan Office (Tekst)"/>
              </a:rPr>
            </a:br>
            <a:br>
              <a:rPr lang="da-DK" sz="1800" dirty="0">
                <a:latin typeface="Spartan Office (Tekst)"/>
              </a:rPr>
            </a:br>
            <a:r>
              <a:rPr lang="da-DK" sz="1800" dirty="0">
                <a:latin typeface="Spartan Office (Tekst)"/>
              </a:rPr>
              <a:t>Glem alt om partier, kommunegrænser, igangværende forhandlinger, gamle diskussioner og andet, der bøvler</a:t>
            </a:r>
            <a:br>
              <a:rPr lang="da-DK" sz="1800" dirty="0">
                <a:latin typeface="Spartan Office (Tekst)"/>
              </a:rPr>
            </a:br>
            <a:br>
              <a:rPr lang="da-DK" sz="1800" dirty="0">
                <a:latin typeface="Spartan Office (Tekst)"/>
              </a:rPr>
            </a:br>
            <a:endParaRPr lang="da-DK" sz="1600" dirty="0">
              <a:latin typeface="Spartan Office (Tekst)"/>
            </a:endParaRPr>
          </a:p>
        </p:txBody>
      </p:sp>
    </p:spTree>
    <p:extLst>
      <p:ext uri="{BB962C8B-B14F-4D97-AF65-F5344CB8AC3E}">
        <p14:creationId xmlns:p14="http://schemas.microsoft.com/office/powerpoint/2010/main" val="10248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11A2C-014C-67D2-369F-1EBE0BC406B1}"/>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D3AA60AE-D47C-1DC6-74DB-03A29BB5D930}"/>
              </a:ext>
            </a:extLst>
          </p:cNvPr>
          <p:cNvSpPr txBox="1"/>
          <p:nvPr/>
        </p:nvSpPr>
        <p:spPr>
          <a:xfrm>
            <a:off x="1" y="1550125"/>
            <a:ext cx="6818540" cy="2898431"/>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rPr>
              <a:t>KOMPETENCER &amp; INTERESSER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rPr>
              <a:t>RESSOURCER &amp; VIDEN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rPr>
              <a:t>SAMARBEJDE</a:t>
            </a:r>
          </a:p>
        </p:txBody>
      </p:sp>
      <p:pic>
        <p:nvPicPr>
          <p:cNvPr id="2" name="Billede 1" descr="Et billede, der indeholder tekst, kort&#10;&#10;Indhold genereret af kunstig intelligens kan være forkert.">
            <a:extLst>
              <a:ext uri="{FF2B5EF4-FFF2-40B4-BE49-F238E27FC236}">
                <a16:creationId xmlns:a16="http://schemas.microsoft.com/office/drawing/2014/main" id="{76F76820-EF91-EC64-B569-0EC38A98E5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Tree>
    <p:extLst>
      <p:ext uri="{BB962C8B-B14F-4D97-AF65-F5344CB8AC3E}">
        <p14:creationId xmlns:p14="http://schemas.microsoft.com/office/powerpoint/2010/main" val="27350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4735-4A3D-DB72-1D47-AC163FD04240}"/>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AA919116-F7F1-1CBA-D79E-DFFE128154E5}"/>
              </a:ext>
            </a:extLst>
          </p:cNvPr>
          <p:cNvSpPr txBox="1"/>
          <p:nvPr/>
        </p:nvSpPr>
        <p:spPr>
          <a:xfrm>
            <a:off x="1804086" y="1810078"/>
            <a:ext cx="7226792" cy="1482659"/>
          </a:xfrm>
          <a:prstGeom prst="rect">
            <a:avLst/>
          </a:prstGeom>
          <a:noFill/>
        </p:spPr>
        <p:txBody>
          <a:bodyPr wrap="square" lIns="216000" tIns="216000" rIns="216000" b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30" normalizeH="0" baseline="0" noProof="0" dirty="0">
                <a:ln>
                  <a:noFill/>
                </a:ln>
                <a:solidFill>
                  <a:srgbClr val="1A1A1A"/>
                </a:solidFill>
                <a:effectLst/>
                <a:uLnTx/>
                <a:uFillTx/>
                <a:latin typeface="Cormorant Garamond Office (Overskrifter)"/>
                <a:ea typeface="+mn-ea"/>
                <a:cs typeface="+mn-cs"/>
              </a:rPr>
              <a:t>Hurtig runde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30" normalizeH="0" baseline="0" noProof="0" dirty="0">
              <a:ln>
                <a:noFill/>
              </a:ln>
              <a:solidFill>
                <a:srgbClr val="1A1A1A"/>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30" normalizeH="0" baseline="0" noProof="0" dirty="0">
                <a:ln>
                  <a:noFill/>
                </a:ln>
                <a:solidFill>
                  <a:srgbClr val="1A1A1A"/>
                </a:solidFill>
                <a:effectLst/>
                <a:uLnTx/>
                <a:uFillTx/>
                <a:latin typeface="Cormorant Garamond Office (Overskrifter)"/>
                <a:ea typeface="+mn-ea"/>
                <a:cs typeface="+mn-cs"/>
              </a:rPr>
              <a:t>Hvad har du fået øje på, at opgaven kræver af jeres samarbejde?</a:t>
            </a:r>
            <a:endParaRPr kumimoji="0" lang="da-DK" sz="1800" b="0" i="0" u="none" strike="noStrike" kern="1200" cap="none" spc="30" normalizeH="0" baseline="0" noProof="0" dirty="0">
              <a:ln>
                <a:noFill/>
              </a:ln>
              <a:solidFill>
                <a:srgbClr val="1A1A1A"/>
              </a:solidFill>
              <a:effectLst/>
              <a:uLnTx/>
              <a:uFillTx/>
              <a:latin typeface="Cormorant Garamond Office (Overskrifter)"/>
              <a:ea typeface="+mn-ea"/>
              <a:cs typeface="+mn-cs"/>
            </a:endParaRPr>
          </a:p>
        </p:txBody>
      </p:sp>
    </p:spTree>
    <p:extLst>
      <p:ext uri="{BB962C8B-B14F-4D97-AF65-F5344CB8AC3E}">
        <p14:creationId xmlns:p14="http://schemas.microsoft.com/office/powerpoint/2010/main" val="365270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D3EA-3C58-0072-22C6-5CB8D9089E7E}"/>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E31E142B-600A-A850-0ACB-FBC8A5A89195}"/>
              </a:ext>
            </a:extLst>
          </p:cNvPr>
          <p:cNvSpPr txBox="1"/>
          <p:nvPr/>
        </p:nvSpPr>
        <p:spPr>
          <a:xfrm>
            <a:off x="1" y="1386840"/>
            <a:ext cx="6818540" cy="928661"/>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a:ln>
                  <a:noFill/>
                </a:ln>
                <a:solidFill>
                  <a:srgbClr val="1A1A1A"/>
                </a:solidFill>
                <a:effectLst/>
                <a:uLnTx/>
                <a:uFillTx/>
                <a:latin typeface="Cormorant Garamond Office (Overskrifter)"/>
                <a:ea typeface="+mn-ea"/>
                <a:cs typeface="+mn-cs"/>
              </a:rPr>
              <a:t>KOMPETENCER &amp; INTERESSER</a:t>
            </a:r>
          </a:p>
        </p:txBody>
      </p:sp>
      <p:pic>
        <p:nvPicPr>
          <p:cNvPr id="2" name="Billede 1" descr="Et billede, der indeholder tekst, kort&#10;&#10;Indhold genereret af kunstig intelligens kan være forkert.">
            <a:extLst>
              <a:ext uri="{FF2B5EF4-FFF2-40B4-BE49-F238E27FC236}">
                <a16:creationId xmlns:a16="http://schemas.microsoft.com/office/drawing/2014/main" id="{5E003D68-004C-FA72-36DF-735541EB4A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Tree>
    <p:extLst>
      <p:ext uri="{BB962C8B-B14F-4D97-AF65-F5344CB8AC3E}">
        <p14:creationId xmlns:p14="http://schemas.microsoft.com/office/powerpoint/2010/main" val="26037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5FE7B93B-245F-15B7-B4B7-16E250CD6520}"/>
              </a:ext>
            </a:extLst>
          </p:cNvPr>
          <p:cNvSpPr txBox="1"/>
          <p:nvPr/>
        </p:nvSpPr>
        <p:spPr>
          <a:xfrm>
            <a:off x="1804086" y="1810078"/>
            <a:ext cx="6368364" cy="2621432"/>
          </a:xfrm>
          <a:prstGeom prst="rect">
            <a:avLst/>
          </a:prstGeom>
          <a:noFill/>
        </p:spPr>
        <p:txBody>
          <a:bodyPr wrap="square" lIns="216000" tIns="216000" rIns="216000" b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30" normalizeH="0" baseline="0" noProof="0">
                <a:ln>
                  <a:noFill/>
                </a:ln>
                <a:solidFill>
                  <a:srgbClr val="1A1A1A"/>
                </a:solidFill>
                <a:effectLst/>
                <a:uLnTx/>
                <a:uFillTx/>
                <a:latin typeface="Cormorant Garamond Office (Overskrifter)"/>
                <a:ea typeface="+mn-ea"/>
                <a:cs typeface="+mn-cs"/>
              </a:rPr>
              <a:t>Summeøvelse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30" normalizeH="0" baseline="0" noProof="0">
              <a:ln>
                <a:noFill/>
              </a:ln>
              <a:solidFill>
                <a:srgbClr val="1A1A1A"/>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30" normalizeH="0" baseline="0" noProof="0">
                <a:ln>
                  <a:noFill/>
                </a:ln>
                <a:solidFill>
                  <a:srgbClr val="1A1A1A"/>
                </a:solidFill>
                <a:effectLst/>
                <a:uLnTx/>
                <a:uFillTx/>
                <a:latin typeface="Cormorant Garamond Office (Overskrifter)"/>
                <a:ea typeface="+mn-ea"/>
                <a:cs typeface="+mn-cs"/>
              </a:rPr>
              <a:t>Hvad kan du byde ind med i samarbejdet?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30" normalizeH="0" baseline="0" noProof="0">
              <a:ln>
                <a:noFill/>
              </a:ln>
              <a:solidFill>
                <a:srgbClr val="1A1A1A"/>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30" normalizeH="0" baseline="0" noProof="0">
                <a:ln>
                  <a:noFill/>
                </a:ln>
                <a:solidFill>
                  <a:srgbClr val="1A1A1A"/>
                </a:solidFill>
                <a:effectLst/>
                <a:uLnTx/>
                <a:uFillTx/>
                <a:latin typeface="Cormorant Garamond Office (Overskrifter)"/>
                <a:ea typeface="+mn-ea"/>
                <a:cs typeface="+mn-cs"/>
              </a:rPr>
              <a:t>Kompetencer, mandater, interesser mm. i forhold til opgaven.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30" normalizeH="0" baseline="0" noProof="0">
              <a:ln>
                <a:noFill/>
              </a:ln>
              <a:solidFill>
                <a:srgbClr val="1A1A1A"/>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30" normalizeH="0" baseline="0" noProof="0">
                <a:ln>
                  <a:noFill/>
                </a:ln>
                <a:solidFill>
                  <a:srgbClr val="1A1A1A"/>
                </a:solidFill>
                <a:effectLst/>
                <a:uLnTx/>
                <a:uFillTx/>
                <a:latin typeface="Cormorant Garamond Office (Overskrifter)"/>
                <a:ea typeface="+mn-ea"/>
                <a:cs typeface="+mn-cs"/>
              </a:rPr>
              <a:t>Skriv hver ting ned på </a:t>
            </a:r>
            <a:r>
              <a:rPr kumimoji="0" lang="da-DK" sz="1800" b="0" i="0" u="none" strike="noStrike" kern="1200" cap="none" spc="30" normalizeH="0" baseline="0" noProof="0" err="1">
                <a:ln>
                  <a:noFill/>
                </a:ln>
                <a:solidFill>
                  <a:srgbClr val="1A1A1A"/>
                </a:solidFill>
                <a:effectLst/>
                <a:uLnTx/>
                <a:uFillTx/>
                <a:latin typeface="Cormorant Garamond Office (Overskrifter)"/>
                <a:ea typeface="+mn-ea"/>
                <a:cs typeface="+mn-cs"/>
              </a:rPr>
              <a:t>èn</a:t>
            </a:r>
            <a:r>
              <a:rPr kumimoji="0" lang="da-DK" sz="1800" b="0" i="0" u="none" strike="noStrike" kern="1200" cap="none" spc="30" normalizeH="0" baseline="0" noProof="0">
                <a:ln>
                  <a:noFill/>
                </a:ln>
                <a:solidFill>
                  <a:srgbClr val="1A1A1A"/>
                </a:solidFill>
                <a:effectLst/>
                <a:uLnTx/>
                <a:uFillTx/>
                <a:latin typeface="Cormorant Garamond Office (Overskrifter)"/>
                <a:ea typeface="+mn-ea"/>
                <a:cs typeface="+mn-cs"/>
              </a:rPr>
              <a:t> post-it.</a:t>
            </a:r>
          </a:p>
        </p:txBody>
      </p:sp>
    </p:spTree>
    <p:extLst>
      <p:ext uri="{BB962C8B-B14F-4D97-AF65-F5344CB8AC3E}">
        <p14:creationId xmlns:p14="http://schemas.microsoft.com/office/powerpoint/2010/main" val="361898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BBCC-29D0-2F9D-A3D2-9F4CAF5C5E99}"/>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68CE5C4F-9A4C-DE55-F36E-57220F57E593}"/>
              </a:ext>
            </a:extLst>
          </p:cNvPr>
          <p:cNvPicPr>
            <a:picLocks noChangeAspect="1"/>
          </p:cNvPicPr>
          <p:nvPr/>
        </p:nvPicPr>
        <p:blipFill>
          <a:blip r:embed="rId3"/>
          <a:srcRect l="10010" t="10492" r="9370" b="6066"/>
          <a:stretch/>
        </p:blipFill>
        <p:spPr>
          <a:xfrm>
            <a:off x="1696161" y="0"/>
            <a:ext cx="10495839" cy="6858000"/>
          </a:xfrm>
          <a:prstGeom prst="rect">
            <a:avLst/>
          </a:prstGeom>
        </p:spPr>
      </p:pic>
    </p:spTree>
    <p:extLst>
      <p:ext uri="{BB962C8B-B14F-4D97-AF65-F5344CB8AC3E}">
        <p14:creationId xmlns:p14="http://schemas.microsoft.com/office/powerpoint/2010/main" val="246931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C436D-D511-DB1A-2174-86338C65EA02}"/>
              </a:ext>
            </a:extLst>
          </p:cNvPr>
          <p:cNvSpPr>
            <a:spLocks noGrp="1"/>
          </p:cNvSpPr>
          <p:nvPr>
            <p:ph type="title"/>
          </p:nvPr>
        </p:nvSpPr>
        <p:spPr>
          <a:xfrm>
            <a:off x="453040" y="1792344"/>
            <a:ext cx="7547960" cy="2932056"/>
          </a:xfrm>
        </p:spPr>
        <p:txBody>
          <a:bodyPr vert="horz" lIns="91440" tIns="45720" rIns="91440" bIns="45720" rtlCol="0" anchor="ctr">
            <a:normAutofit/>
          </a:bodyPr>
          <a:lstStyle/>
          <a:p>
            <a:pPr algn="ctr"/>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Velkomst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præsentation</a:t>
            </a:r>
            <a:r>
              <a:rPr lang="en-US" sz="3600" dirty="0">
                <a:latin typeface="Times New Roman" panose="02020603050405020304" pitchFamily="18" charset="0"/>
                <a:cs typeface="Times New Roman" panose="02020603050405020304" pitchFamily="18" charset="0"/>
              </a:rPr>
              <a:t> </a:t>
            </a:r>
            <a:r>
              <a:rPr lang="en-US" b="1" kern="1200" dirty="0">
                <a:solidFill>
                  <a:schemeClr val="tx1">
                    <a:lumMod val="85000"/>
                    <a:lumOff val="15000"/>
                  </a:schemeClr>
                </a:solidFill>
                <a:cs typeface="Times New Roman" panose="02020603050405020304" pitchFamily="18" charset="0"/>
              </a:rPr>
              <a:t>	</a:t>
            </a:r>
            <a:br>
              <a:rPr lang="da-DK" i="1" dirty="0">
                <a:cs typeface="Times New Roman" panose="02020603050405020304" pitchFamily="18" charset="0"/>
              </a:rPr>
            </a:br>
            <a:endParaRPr lang="en-US" b="1" kern="1200" dirty="0">
              <a:solidFill>
                <a:schemeClr val="tx1">
                  <a:lumMod val="85000"/>
                  <a:lumOff val="15000"/>
                </a:schemeClr>
              </a:solidFill>
              <a:cs typeface="Times New Roman" panose="02020603050405020304" pitchFamily="18" charset="0"/>
            </a:endParaRPr>
          </a:p>
        </p:txBody>
      </p:sp>
      <p:pic>
        <p:nvPicPr>
          <p:cNvPr id="12" name="Billede 11" descr="Et billede, der indeholder udendørs, natur, græs, plantevækst&#10;&#10;Indhold genereret af kunstig intelligens kan være forkert.">
            <a:extLst>
              <a:ext uri="{FF2B5EF4-FFF2-40B4-BE49-F238E27FC236}">
                <a16:creationId xmlns:a16="http://schemas.microsoft.com/office/drawing/2014/main" id="{9B33DF8D-F3DA-4F9B-F42E-2D2BC0D8F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59750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F311-C6B8-0629-0E48-E3AA49ABC99C}"/>
            </a:ext>
          </a:extLst>
        </p:cNvPr>
        <p:cNvGrpSpPr/>
        <p:nvPr/>
      </p:nvGrpSpPr>
      <p:grpSpPr>
        <a:xfrm>
          <a:off x="0" y="0"/>
          <a:ext cx="0" cy="0"/>
          <a:chOff x="0" y="0"/>
          <a:chExt cx="0" cy="0"/>
        </a:xfrm>
      </p:grpSpPr>
      <p:pic>
        <p:nvPicPr>
          <p:cNvPr id="2" name="Billede 1" descr="Et billede, der indeholder tekst, kort&#10;&#10;Indhold genereret af kunstig intelligens kan være forkert.">
            <a:extLst>
              <a:ext uri="{FF2B5EF4-FFF2-40B4-BE49-F238E27FC236}">
                <a16:creationId xmlns:a16="http://schemas.microsoft.com/office/drawing/2014/main" id="{363A0C68-6571-D617-AB11-F8497E642B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
        <p:nvSpPr>
          <p:cNvPr id="3" name="Tekstfelt 2">
            <a:extLst>
              <a:ext uri="{FF2B5EF4-FFF2-40B4-BE49-F238E27FC236}">
                <a16:creationId xmlns:a16="http://schemas.microsoft.com/office/drawing/2014/main" id="{B8165A4A-FCFF-979E-DC95-908B41CF4967}"/>
              </a:ext>
            </a:extLst>
          </p:cNvPr>
          <p:cNvSpPr txBox="1"/>
          <p:nvPr/>
        </p:nvSpPr>
        <p:spPr>
          <a:xfrm>
            <a:off x="987656" y="1174062"/>
            <a:ext cx="7225614" cy="1913546"/>
          </a:xfrm>
          <a:prstGeom prst="rect">
            <a:avLst/>
          </a:prstGeom>
          <a:noFill/>
        </p:spPr>
        <p:txBody>
          <a:bodyPr wrap="square" lIns="216000" tIns="216000" rIns="216000" b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30" normalizeH="0" baseline="0" noProof="0" dirty="0">
                <a:ln>
                  <a:noFill/>
                </a:ln>
                <a:solidFill>
                  <a:prstClr val="black">
                    <a:lumMod val="85000"/>
                    <a:lumOff val="15000"/>
                  </a:prstClr>
                </a:solidFill>
                <a:effectLst/>
                <a:uLnTx/>
                <a:uFillTx/>
                <a:latin typeface="Cormorant Garamond Office (Overskrifter)"/>
                <a:ea typeface="+mn-ea"/>
                <a:cs typeface="+mn-cs"/>
              </a:rPr>
              <a:t>PAUSE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30" normalizeH="0" baseline="0" noProof="0" dirty="0">
              <a:ln>
                <a:noFill/>
              </a:ln>
              <a:solidFill>
                <a:prstClr val="black">
                  <a:lumMod val="85000"/>
                  <a:lumOff val="15000"/>
                </a:prstClr>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30" normalizeH="0" baseline="0" noProof="0" dirty="0">
                <a:ln>
                  <a:noFill/>
                </a:ln>
                <a:solidFill>
                  <a:prstClr val="black">
                    <a:lumMod val="85000"/>
                    <a:lumOff val="15000"/>
                  </a:prstClr>
                </a:solidFill>
                <a:effectLst/>
                <a:uLnTx/>
                <a:uFillTx/>
                <a:latin typeface="Cormorant Garamond Office (Overskrifter)"/>
                <a:ea typeface="+mn-ea"/>
                <a:cs typeface="+mn-cs"/>
              </a:rPr>
              <a:t>VI STARTER IGEN KL. 10.20</a:t>
            </a:r>
            <a:endParaRPr kumimoji="0" lang="da-DK" sz="3200" b="0" i="0" u="none" strike="noStrike" kern="1200" cap="none" spc="30" normalizeH="0" baseline="0" noProof="0" dirty="0">
              <a:ln>
                <a:noFill/>
              </a:ln>
              <a:solidFill>
                <a:prstClr val="black">
                  <a:lumMod val="85000"/>
                  <a:lumOff val="15000"/>
                </a:prstClr>
              </a:solidFill>
              <a:effectLst/>
              <a:uLnTx/>
              <a:uFillTx/>
              <a:latin typeface="Cormorant Garamond Office (Overskrifter)"/>
              <a:ea typeface="+mn-ea"/>
              <a:cs typeface="+mn-cs"/>
            </a:endParaRPr>
          </a:p>
        </p:txBody>
      </p:sp>
    </p:spTree>
    <p:extLst>
      <p:ext uri="{BB962C8B-B14F-4D97-AF65-F5344CB8AC3E}">
        <p14:creationId xmlns:p14="http://schemas.microsoft.com/office/powerpoint/2010/main" val="424804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EAD6-DAE8-EBA9-BFB3-EAB55269F033}"/>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EAF390D1-372C-A27F-1ED8-B9ABBE76AB72}"/>
              </a:ext>
            </a:extLst>
          </p:cNvPr>
          <p:cNvSpPr txBox="1"/>
          <p:nvPr/>
        </p:nvSpPr>
        <p:spPr>
          <a:xfrm>
            <a:off x="1" y="1386840"/>
            <a:ext cx="6818540" cy="928661"/>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a:ln>
                  <a:noFill/>
                </a:ln>
                <a:solidFill>
                  <a:srgbClr val="1A1A1A"/>
                </a:solidFill>
                <a:effectLst/>
                <a:uLnTx/>
                <a:uFillTx/>
                <a:latin typeface="Cormorant Garamond Office (Overskrifter)"/>
                <a:ea typeface="+mn-ea"/>
                <a:cs typeface="+mn-cs"/>
              </a:rPr>
              <a:t>RESSOURCER &amp; VIDEN</a:t>
            </a:r>
          </a:p>
        </p:txBody>
      </p:sp>
      <p:pic>
        <p:nvPicPr>
          <p:cNvPr id="2" name="Billede 1" descr="Et billede, der indeholder tekst, kort&#10;&#10;Indhold genereret af kunstig intelligens kan være forkert.">
            <a:extLst>
              <a:ext uri="{FF2B5EF4-FFF2-40B4-BE49-F238E27FC236}">
                <a16:creationId xmlns:a16="http://schemas.microsoft.com/office/drawing/2014/main" id="{4C001264-C073-54A9-8049-8C7AF2825E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Tree>
    <p:extLst>
      <p:ext uri="{BB962C8B-B14F-4D97-AF65-F5344CB8AC3E}">
        <p14:creationId xmlns:p14="http://schemas.microsoft.com/office/powerpoint/2010/main" val="45775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Isosceles Triangle 42">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Isosceles Triangle 47">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0" name="Rectangle 4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52" name="Group 5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3" name="Straight Connector 5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Isosceles Triangle 6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3" name="Rectangle 6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Billede 2" descr="Et billede, der indeholder tegning, cirkel, skitse, illustration/afbildning&#10;&#10;Automatisk genereret beskrivelse">
            <a:extLst>
              <a:ext uri="{FF2B5EF4-FFF2-40B4-BE49-F238E27FC236}">
                <a16:creationId xmlns:a16="http://schemas.microsoft.com/office/drawing/2014/main" id="{58B1C609-3054-2D05-51B9-FE6423032820}"/>
              </a:ext>
            </a:extLst>
          </p:cNvPr>
          <p:cNvPicPr>
            <a:picLocks noChangeAspect="1"/>
          </p:cNvPicPr>
          <p:nvPr/>
        </p:nvPicPr>
        <p:blipFill rotWithShape="1">
          <a:blip r:embed="rId3"/>
          <a:srcRect l="9812" t="19670" r="9438" b="15711"/>
          <a:stretch/>
        </p:blipFill>
        <p:spPr>
          <a:xfrm>
            <a:off x="551705" y="567266"/>
            <a:ext cx="8927166" cy="5715000"/>
          </a:xfrm>
          <a:prstGeom prst="rect">
            <a:avLst/>
          </a:prstGeom>
          <a:noFill/>
        </p:spPr>
      </p:pic>
      <p:sp>
        <p:nvSpPr>
          <p:cNvPr id="2" name="Tekstfelt 1">
            <a:extLst>
              <a:ext uri="{FF2B5EF4-FFF2-40B4-BE49-F238E27FC236}">
                <a16:creationId xmlns:a16="http://schemas.microsoft.com/office/drawing/2014/main" id="{C4EA38CE-9AC4-452B-C35C-9FB6E96B58F9}"/>
              </a:ext>
            </a:extLst>
          </p:cNvPr>
          <p:cNvSpPr txBox="1"/>
          <p:nvPr/>
        </p:nvSpPr>
        <p:spPr>
          <a:xfrm>
            <a:off x="9603442" y="641278"/>
            <a:ext cx="203685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Cormorant Garamond Office (Overskrifter)"/>
                <a:ea typeface="+mn-ea"/>
                <a:cs typeface="+mn-cs"/>
              </a:rPr>
              <a:t>Summeøvelse: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Brug tegningen til at kortlægge hvad du står på, og hvad du kan trække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Du kan starte med disse spørgsmål: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Hvem er dit bagland, og hvilken rolle spiller de ift. din opgave i treparten?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Hvilken viden og hvilke idéer eller ressourcer har du i dit bagland?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Hvem kalder opgaven på, at du mobiliserer?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Hvad kan du trække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ormorant Garamond Office (Overskrifter)"/>
                <a:ea typeface="+mn-ea"/>
                <a:cs typeface="+mn-cs"/>
              </a:rPr>
              <a:t>Hvem skal du sørge for opbakning fra?</a:t>
            </a:r>
          </a:p>
        </p:txBody>
      </p:sp>
    </p:spTree>
    <p:extLst>
      <p:ext uri="{BB962C8B-B14F-4D97-AF65-F5344CB8AC3E}">
        <p14:creationId xmlns:p14="http://schemas.microsoft.com/office/powerpoint/2010/main" val="127106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DA02-400D-1D49-69DC-E0CC5AEFAAD5}"/>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CE52E7AF-A99A-D96C-7A5C-66E2D173768E}"/>
              </a:ext>
            </a:extLst>
          </p:cNvPr>
          <p:cNvSpPr txBox="1"/>
          <p:nvPr/>
        </p:nvSpPr>
        <p:spPr>
          <a:xfrm>
            <a:off x="1901743" y="1834458"/>
            <a:ext cx="5979066"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rPr>
              <a:t>Hvem er dit bagland, og hvilken rolle spiller de ift. din opgave i treparten?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rPr>
              <a:t>Hvilken viden og hvilke idéer eller ressourcer har du i dit bagland?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rPr>
              <a:t>Hvem kalder opgaven på, at du mobiliserer?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rPr>
              <a:t>Hvad kan du trække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ormorant Garamond Office (Overskrifter)"/>
                <a:ea typeface="+mn-ea"/>
                <a:cs typeface="+mn-cs"/>
              </a:rPr>
              <a:t>Hvem skal du sørge for opbakning fra?</a:t>
            </a:r>
          </a:p>
        </p:txBody>
      </p:sp>
    </p:spTree>
    <p:extLst>
      <p:ext uri="{BB962C8B-B14F-4D97-AF65-F5344CB8AC3E}">
        <p14:creationId xmlns:p14="http://schemas.microsoft.com/office/powerpoint/2010/main" val="372507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93F1-D90F-374C-E62D-9B7F566C242D}"/>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D6452157-C178-AC14-8A26-B1E96870465C}"/>
              </a:ext>
            </a:extLst>
          </p:cNvPr>
          <p:cNvSpPr txBox="1"/>
          <p:nvPr/>
        </p:nvSpPr>
        <p:spPr>
          <a:xfrm>
            <a:off x="0" y="2733947"/>
            <a:ext cx="6818540" cy="928661"/>
          </a:xfrm>
          <a:prstGeom prst="rect">
            <a:avLst/>
          </a:prstGeom>
          <a:noFill/>
        </p:spPr>
        <p:txBody>
          <a:bodyPr wrap="square" lIns="216000" tIns="216000" rIns="216000" b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dirty="0">
                <a:ln>
                  <a:noFill/>
                </a:ln>
                <a:solidFill>
                  <a:srgbClr val="1A1A1A"/>
                </a:solidFill>
                <a:effectLst/>
                <a:uLnTx/>
                <a:uFillTx/>
                <a:latin typeface="Cormorant Garamond Office (Overskrifter)"/>
                <a:ea typeface="+mn-ea"/>
                <a:cs typeface="+mn-cs"/>
              </a:rPr>
              <a:t>SAMARBEJDE</a:t>
            </a:r>
          </a:p>
        </p:txBody>
      </p:sp>
      <p:pic>
        <p:nvPicPr>
          <p:cNvPr id="2" name="Billede 1" descr="Et billede, der indeholder tekst, kort&#10;&#10;Indhold genereret af kunstig intelligens kan være forkert.">
            <a:extLst>
              <a:ext uri="{FF2B5EF4-FFF2-40B4-BE49-F238E27FC236}">
                <a16:creationId xmlns:a16="http://schemas.microsoft.com/office/drawing/2014/main" id="{9A7326D6-2580-06E4-BE4D-336B7913541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Tree>
    <p:extLst>
      <p:ext uri="{BB962C8B-B14F-4D97-AF65-F5344CB8AC3E}">
        <p14:creationId xmlns:p14="http://schemas.microsoft.com/office/powerpoint/2010/main" val="266854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725CC-374D-3F47-BFE5-36CECB99CDCD}"/>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7946816F-0756-912B-BA41-F3F2F54EBBDA}"/>
              </a:ext>
            </a:extLst>
          </p:cNvPr>
          <p:cNvSpPr txBox="1"/>
          <p:nvPr/>
        </p:nvSpPr>
        <p:spPr>
          <a:xfrm>
            <a:off x="642026" y="1023011"/>
            <a:ext cx="8589523" cy="4006427"/>
          </a:xfrm>
          <a:prstGeom prst="rect">
            <a:avLst/>
          </a:prstGeom>
          <a:noFill/>
        </p:spPr>
        <p:txBody>
          <a:bodyPr wrap="square" lIns="216000" tIns="216000" rIns="216000" b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30" normalizeH="0" baseline="0" noProof="0" dirty="0">
                <a:ln>
                  <a:noFill/>
                </a:ln>
                <a:solidFill>
                  <a:prstClr val="black"/>
                </a:solidFill>
                <a:effectLst/>
                <a:uLnTx/>
                <a:uFillTx/>
                <a:latin typeface="Cormorant Garamond Office (Overskrifter)"/>
                <a:ea typeface="+mn-ea"/>
                <a:cs typeface="+mn-cs"/>
              </a:rPr>
              <a:t>SAMARBEJDE BETYDER MANGE TING – OG NOGET FORSKELLIGT FOR OS ALLE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3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30" normalizeH="0" baseline="0" noProof="0" dirty="0">
                <a:ln>
                  <a:noFill/>
                </a:ln>
                <a:solidFill>
                  <a:prstClr val="black"/>
                </a:solidFill>
                <a:effectLst/>
                <a:uLnTx/>
                <a:uFillTx/>
                <a:latin typeface="Cormorant Garamond Office (Overskrifter)"/>
                <a:ea typeface="+mn-ea"/>
                <a:cs typeface="+mn-cs"/>
              </a:rPr>
              <a:t>Hvad kan det være, helt konkret? - Og hvordan bidrager alle ind til en god samarbejdsoplevelse?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30" normalizeH="0" baseline="0" noProof="0" dirty="0">
              <a:ln>
                <a:noFill/>
              </a:ln>
              <a:solidFill>
                <a:prstClr val="black"/>
              </a:solidFill>
              <a:effectLst/>
              <a:uLnTx/>
              <a:uFillTx/>
              <a:latin typeface="Cormorant Garamond Office (Overskrif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30" normalizeH="0" baseline="0" noProof="0" dirty="0">
                <a:ln>
                  <a:noFill/>
                </a:ln>
                <a:solidFill>
                  <a:prstClr val="black"/>
                </a:solidFill>
                <a:effectLst/>
                <a:uLnTx/>
                <a:uFillTx/>
                <a:latin typeface="Cormorant Garamond Office (Overskrifter)"/>
                <a:ea typeface="+mn-ea"/>
                <a:cs typeface="+mn-cs"/>
              </a:rPr>
              <a:t>To hovedelementer: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da-DK" sz="2400" b="0" i="0" u="none" strike="noStrike" kern="1200" cap="none" spc="30" normalizeH="0" baseline="0" noProof="0" dirty="0">
                <a:ln>
                  <a:noFill/>
                </a:ln>
                <a:solidFill>
                  <a:prstClr val="black"/>
                </a:solidFill>
                <a:effectLst/>
                <a:uLnTx/>
                <a:uFillTx/>
                <a:latin typeface="Cormorant Garamond Office (Overskrifter)"/>
                <a:ea typeface="+mn-ea"/>
                <a:cs typeface="+mn-cs"/>
              </a:rPr>
              <a:t>Oplevelsen af fairness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da-DK" sz="2400" b="0" i="0" u="none" strike="noStrike" kern="1200" cap="none" spc="30" normalizeH="0" baseline="0" noProof="0" dirty="0">
                <a:ln>
                  <a:noFill/>
                </a:ln>
                <a:solidFill>
                  <a:prstClr val="black"/>
                </a:solidFill>
                <a:effectLst/>
                <a:uLnTx/>
                <a:uFillTx/>
                <a:latin typeface="Cormorant Garamond Office (Overskrifter)"/>
                <a:ea typeface="+mn-ea"/>
                <a:cs typeface="+mn-cs"/>
              </a:rPr>
              <a:t>Hvordan vi møder hinanden</a:t>
            </a:r>
          </a:p>
        </p:txBody>
      </p:sp>
    </p:spTree>
    <p:extLst>
      <p:ext uri="{BB962C8B-B14F-4D97-AF65-F5344CB8AC3E}">
        <p14:creationId xmlns:p14="http://schemas.microsoft.com/office/powerpoint/2010/main" val="140644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ægt&#10;&#10;Automatisk genereret beskrivelse">
            <a:extLst>
              <a:ext uri="{FF2B5EF4-FFF2-40B4-BE49-F238E27FC236}">
                <a16:creationId xmlns:a16="http://schemas.microsoft.com/office/drawing/2014/main" id="{AE9F3347-3301-0F14-E720-9BDC900E9FA0}"/>
              </a:ext>
            </a:extLst>
          </p:cNvPr>
          <p:cNvPicPr>
            <a:picLocks noChangeAspect="1"/>
          </p:cNvPicPr>
          <p:nvPr/>
        </p:nvPicPr>
        <p:blipFill rotWithShape="1">
          <a:blip r:embed="rId3"/>
          <a:srcRect l="533" r="801"/>
          <a:stretch/>
        </p:blipFill>
        <p:spPr>
          <a:xfrm>
            <a:off x="20" y="10"/>
            <a:ext cx="12191980" cy="6857990"/>
          </a:xfrm>
          <a:prstGeom prst="rect">
            <a:avLst/>
          </a:prstGeom>
          <a:noFill/>
        </p:spPr>
      </p:pic>
      <p:sp>
        <p:nvSpPr>
          <p:cNvPr id="2" name="Tekstfelt 1">
            <a:extLst>
              <a:ext uri="{FF2B5EF4-FFF2-40B4-BE49-F238E27FC236}">
                <a16:creationId xmlns:a16="http://schemas.microsoft.com/office/drawing/2014/main" id="{DD06B797-6B41-8F72-4071-B894EF526309}"/>
              </a:ext>
            </a:extLst>
          </p:cNvPr>
          <p:cNvSpPr txBox="1"/>
          <p:nvPr/>
        </p:nvSpPr>
        <p:spPr>
          <a:xfrm>
            <a:off x="1169233" y="1631230"/>
            <a:ext cx="3627620" cy="3144653"/>
          </a:xfrm>
          <a:prstGeom prst="rect">
            <a:avLst/>
          </a:prstGeom>
          <a:solidFill>
            <a:schemeClr val="bg2"/>
          </a:solidFill>
        </p:spPr>
        <p:txBody>
          <a:bodyPr wrap="square" lIns="216000" tIns="216000" rIns="216000" bIns="21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DISTRIBUTIV RETFÆRDIGHEDS- OPLEVELSE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Forholder sig til </a:t>
            </a:r>
            <a:r>
              <a:rPr kumimoji="0" lang="da-DK" sz="1600" b="1" i="0" u="none" strike="noStrike" kern="1200" cap="none" spc="30" normalizeH="0" baseline="0" noProof="0" dirty="0">
                <a:ln>
                  <a:noFill/>
                </a:ln>
                <a:solidFill>
                  <a:srgbClr val="1A1A1A"/>
                </a:solidFill>
                <a:effectLst/>
                <a:uLnTx/>
                <a:uFillTx/>
                <a:latin typeface="Spartan Office (Tekst)"/>
                <a:ea typeface="+mn-ea"/>
                <a:cs typeface="+mn-cs"/>
              </a:rPr>
              <a:t>indholdet</a:t>
            </a: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 i samarbejdet: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30" normalizeH="0" baseline="0" noProof="0" dirty="0">
              <a:ln>
                <a:noFill/>
              </a:ln>
              <a:solidFill>
                <a:srgbClr val="1A1A1A"/>
              </a:solidFill>
              <a:effectLst/>
              <a:uLnTx/>
              <a:uFillTx/>
              <a:latin typeface="Spartan Office (Teks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Fik jeg ret?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Fik jeg lov?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Er der betingelser?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Er der sket en fejl?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Har jeg fået det samme, mere eller mindre, end andre?</a:t>
            </a:r>
          </a:p>
        </p:txBody>
      </p:sp>
      <p:sp>
        <p:nvSpPr>
          <p:cNvPr id="6" name="Tekstfelt 5">
            <a:extLst>
              <a:ext uri="{FF2B5EF4-FFF2-40B4-BE49-F238E27FC236}">
                <a16:creationId xmlns:a16="http://schemas.microsoft.com/office/drawing/2014/main" id="{30B8EF65-47ED-A709-CE64-CF2D93342FAA}"/>
              </a:ext>
            </a:extLst>
          </p:cNvPr>
          <p:cNvSpPr txBox="1"/>
          <p:nvPr/>
        </p:nvSpPr>
        <p:spPr>
          <a:xfrm>
            <a:off x="7629794" y="3095450"/>
            <a:ext cx="3627620" cy="2898431"/>
          </a:xfrm>
          <a:prstGeom prst="rect">
            <a:avLst/>
          </a:prstGeom>
          <a:solidFill>
            <a:schemeClr val="bg2"/>
          </a:solidFill>
        </p:spPr>
        <p:txBody>
          <a:bodyPr wrap="square" lIns="216000" tIns="216000" rIns="216000" bIns="21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PROCESSUEL RETFÆRDIGHEDS- OPLEVELSE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Forholder sig til </a:t>
            </a:r>
            <a:r>
              <a:rPr kumimoji="0" lang="da-DK" sz="1600" b="1" i="0" u="none" strike="noStrike" kern="1200" cap="none" spc="30" normalizeH="0" baseline="0" noProof="0" dirty="0">
                <a:ln>
                  <a:noFill/>
                </a:ln>
                <a:solidFill>
                  <a:srgbClr val="1A1A1A"/>
                </a:solidFill>
                <a:effectLst/>
                <a:uLnTx/>
                <a:uFillTx/>
                <a:latin typeface="Spartan Office (Tekst)"/>
                <a:ea typeface="+mn-ea"/>
                <a:cs typeface="+mn-cs"/>
              </a:rPr>
              <a:t>måden, </a:t>
            </a: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samarbejdet forløber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30" normalizeH="0" baseline="0" noProof="0">
              <a:ln>
                <a:noFill/>
              </a:ln>
              <a:solidFill>
                <a:srgbClr val="1A1A1A"/>
              </a:solidFill>
              <a:effectLst/>
              <a:uLnTx/>
              <a:uFillTx/>
              <a:latin typeface="Spartan Office (Teks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Føler jeg mig hørt?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Kan jeg komme til orde?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Bliver jeg behandlet med værdighed og respekt?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30" normalizeH="0" baseline="0" noProof="0" dirty="0">
                <a:ln>
                  <a:noFill/>
                </a:ln>
                <a:solidFill>
                  <a:srgbClr val="1A1A1A"/>
                </a:solidFill>
                <a:effectLst/>
                <a:uLnTx/>
                <a:uFillTx/>
                <a:latin typeface="Spartan Office (Tekst)"/>
                <a:ea typeface="+mn-ea"/>
                <a:cs typeface="+mn-cs"/>
              </a:rPr>
              <a:t>Har jeg indflydelse på processen?</a:t>
            </a:r>
          </a:p>
        </p:txBody>
      </p:sp>
    </p:spTree>
    <p:extLst>
      <p:ext uri="{BB962C8B-B14F-4D97-AF65-F5344CB8AC3E}">
        <p14:creationId xmlns:p14="http://schemas.microsoft.com/office/powerpoint/2010/main" val="34008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8FE5682-C335-0E89-0A6F-394A44ED59B3}"/>
              </a:ext>
            </a:extLst>
          </p:cNvPr>
          <p:cNvSpPr>
            <a:spLocks noGrp="1"/>
          </p:cNvSpPr>
          <p:nvPr>
            <p:ph type="dt" sz="half" idx="14"/>
          </p:nvPr>
        </p:nvSpPr>
        <p:spPr>
          <a:xfrm>
            <a:off x="9203987" y="1918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C37C-F16A-4B34-8477-46BE0AC259F1}" type="datetime1">
              <a:rPr kumimoji="0" lang="da-DK"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13-03-2025</a:t>
            </a:fld>
            <a:endParaRPr kumimoji="0" lang="da-DK"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Pladsholder til slidenummer 2">
            <a:extLst>
              <a:ext uri="{FF2B5EF4-FFF2-40B4-BE49-F238E27FC236}">
                <a16:creationId xmlns:a16="http://schemas.microsoft.com/office/drawing/2014/main" id="{1E599947-2619-3705-34B3-F24530BDCD0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90A3D-D57D-FD44-9B76-0F4E407B9FC2}" type="slidenum">
              <a:rPr kumimoji="0" lang="da-DK"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Tekstfelt 3">
            <a:extLst>
              <a:ext uri="{FF2B5EF4-FFF2-40B4-BE49-F238E27FC236}">
                <a16:creationId xmlns:a16="http://schemas.microsoft.com/office/drawing/2014/main" id="{906162C3-8E7C-A1F1-30A8-B1AE80FC9A23}"/>
              </a:ext>
            </a:extLst>
          </p:cNvPr>
          <p:cNvSpPr txBox="1"/>
          <p:nvPr/>
        </p:nvSpPr>
        <p:spPr>
          <a:xfrm>
            <a:off x="1244393" y="1468675"/>
            <a:ext cx="51564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black"/>
                </a:solidFill>
                <a:effectLst/>
                <a:uLnTx/>
                <a:uFillTx/>
                <a:latin typeface="Cormorant Garamond Office" panose="00000600000000000000" pitchFamily="2" charset="0"/>
                <a:ea typeface="+mn-ea"/>
                <a:cs typeface="+mn-cs"/>
              </a:rPr>
              <a:t>Fundamentet for et godt samarbejde er tillid til hinanden og tryghed i processen</a:t>
            </a:r>
            <a:r>
              <a:rPr kumimoji="0" lang="da-DK" sz="2400" b="1" i="0" u="none" strike="noStrike" kern="1200" cap="none" spc="0" normalizeH="0" baseline="0" noProof="0" dirty="0">
                <a:ln>
                  <a:noFill/>
                </a:ln>
                <a:solidFill>
                  <a:prstClr val="black"/>
                </a:solidFill>
                <a:effectLst/>
                <a:uLnTx/>
                <a:uFillTx/>
                <a:latin typeface="Spartan Office" pitchFamily="2" charset="0"/>
                <a:ea typeface="+mn-ea"/>
                <a:cs typeface="+mn-cs"/>
              </a:rPr>
              <a:t>.</a:t>
            </a:r>
          </a:p>
        </p:txBody>
      </p:sp>
      <p:pic>
        <p:nvPicPr>
          <p:cNvPr id="6" name="Grafik 5" descr="Øre med massiv udfyldning">
            <a:extLst>
              <a:ext uri="{FF2B5EF4-FFF2-40B4-BE49-F238E27FC236}">
                <a16:creationId xmlns:a16="http://schemas.microsoft.com/office/drawing/2014/main" id="{AC0C71B1-66C2-C288-77C6-F10990B1A8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2217" y="1561380"/>
            <a:ext cx="4794969" cy="4794969"/>
          </a:xfrm>
          <a:prstGeom prst="rect">
            <a:avLst/>
          </a:prstGeom>
        </p:spPr>
      </p:pic>
      <p:sp>
        <p:nvSpPr>
          <p:cNvPr id="8" name="Tekstfelt 7">
            <a:extLst>
              <a:ext uri="{FF2B5EF4-FFF2-40B4-BE49-F238E27FC236}">
                <a16:creationId xmlns:a16="http://schemas.microsoft.com/office/drawing/2014/main" id="{96BE4184-47DF-0D4A-019D-753734C11CAA}"/>
              </a:ext>
            </a:extLst>
          </p:cNvPr>
          <p:cNvSpPr txBox="1"/>
          <p:nvPr/>
        </p:nvSpPr>
        <p:spPr>
          <a:xfrm>
            <a:off x="1244393" y="2711669"/>
            <a:ext cx="6098582"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dirty="0">
                <a:ln>
                  <a:noFill/>
                </a:ln>
                <a:solidFill>
                  <a:prstClr val="black"/>
                </a:solidFill>
                <a:effectLst/>
                <a:uLnTx/>
                <a:uFillTx/>
                <a:latin typeface="Cormorant Garamond Office (Overskrifter)"/>
                <a:ea typeface="+mn-ea"/>
                <a:cs typeface="+mn-cs"/>
              </a:rPr>
              <a:t>Lyt mere end du taler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dirty="0">
                <a:ln>
                  <a:noFill/>
                </a:ln>
                <a:solidFill>
                  <a:prstClr val="black"/>
                </a:solidFill>
                <a:effectLst/>
                <a:uLnTx/>
                <a:uFillTx/>
                <a:latin typeface="Cormorant Garamond Office (Overskrifter)"/>
                <a:ea typeface="+mn-ea"/>
                <a:cs typeface="+mn-cs"/>
              </a:rPr>
              <a:t>Vær nysgerrig – hvad er intentionen bag det, der bliver sagt?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dirty="0">
                <a:ln>
                  <a:noFill/>
                </a:ln>
                <a:solidFill>
                  <a:prstClr val="black"/>
                </a:solidFill>
                <a:effectLst/>
                <a:uLnTx/>
                <a:uFillTx/>
                <a:latin typeface="Cormorant Garamond Office (Overskrifter)"/>
                <a:ea typeface="+mn-ea"/>
                <a:cs typeface="+mn-cs"/>
              </a:rPr>
              <a:t>Vær venlige! Det betyder noget, hvordan I tager imod hinanden – vi ved det godt, men glemmer det af og til, når det begynder at spidse til.</a:t>
            </a:r>
          </a:p>
        </p:txBody>
      </p:sp>
    </p:spTree>
    <p:extLst>
      <p:ext uri="{BB962C8B-B14F-4D97-AF65-F5344CB8AC3E}">
        <p14:creationId xmlns:p14="http://schemas.microsoft.com/office/powerpoint/2010/main" val="152118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FCEC967-E5AC-518C-2169-E705ADE92C5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D02A1-32C3-4023-A68F-2DB23FF53B96}" type="datetime1">
              <a:rPr kumimoji="0" lang="da-DK"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13-03-2025</a:t>
            </a:fld>
            <a:endParaRPr kumimoji="0" lang="en-DK"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Pladsholder til slidenummer 2">
            <a:extLst>
              <a:ext uri="{FF2B5EF4-FFF2-40B4-BE49-F238E27FC236}">
                <a16:creationId xmlns:a16="http://schemas.microsoft.com/office/drawing/2014/main" id="{5CA2412F-C92B-E0D6-51A9-DF3C589D8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90A3D-D57D-FD44-9B76-0F4E407B9FC2}" type="slidenum">
              <a:rPr kumimoji="0" lang="en-DK"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DK"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Pladsholder til indhold 3">
            <a:extLst>
              <a:ext uri="{FF2B5EF4-FFF2-40B4-BE49-F238E27FC236}">
                <a16:creationId xmlns:a16="http://schemas.microsoft.com/office/drawing/2014/main" id="{2BDC50C0-E148-A3BB-3BBB-D2C0FA41B5CB}"/>
              </a:ext>
            </a:extLst>
          </p:cNvPr>
          <p:cNvSpPr>
            <a:spLocks noGrp="1"/>
          </p:cNvSpPr>
          <p:nvPr>
            <p:ph sz="quarter" idx="13"/>
          </p:nvPr>
        </p:nvSpPr>
        <p:spPr>
          <a:xfrm>
            <a:off x="1248532" y="1406159"/>
            <a:ext cx="8858250" cy="4321175"/>
          </a:xfrm>
          <a:noFill/>
        </p:spPr>
        <p:txBody>
          <a:bodyPr>
            <a:normAutofit/>
          </a:bodyPr>
          <a:lstStyle/>
          <a:p>
            <a:pPr marL="0" indent="0">
              <a:buNone/>
            </a:pPr>
            <a:r>
              <a:rPr lang="da-DK" sz="2800" b="1" spc="30" dirty="0">
                <a:solidFill>
                  <a:srgbClr val="1A1A1A"/>
                </a:solidFill>
                <a:latin typeface="Cormorant Garamond Office (Overskrifter)"/>
              </a:rPr>
              <a:t>DRØFTELSE OM DET VIDERE SAMARBEJDE</a:t>
            </a:r>
          </a:p>
          <a:p>
            <a:pPr defTabSz="914400">
              <a:buFont typeface="Arial" panose="020B0604020202020204" pitchFamily="34" charset="0"/>
              <a:buChar char="•"/>
            </a:pPr>
            <a:endParaRPr lang="da-DK" sz="2400" b="1" dirty="0">
              <a:solidFill>
                <a:schemeClr val="tx1"/>
              </a:solidFill>
              <a:latin typeface="Cormorant Garamond Office (Overskrifter)"/>
            </a:endParaRPr>
          </a:p>
          <a:p>
            <a:pPr defTabSz="914400">
              <a:buFont typeface="Arial" panose="020B0604020202020204" pitchFamily="34" charset="0"/>
              <a:buChar char="•"/>
            </a:pPr>
            <a:endParaRPr lang="da-DK" sz="2400" b="1" dirty="0">
              <a:solidFill>
                <a:schemeClr val="tx1"/>
              </a:solidFill>
              <a:latin typeface="Cormorant Garamond Office (Overskrifter)"/>
            </a:endParaRPr>
          </a:p>
          <a:p>
            <a:pPr defTabSz="914400">
              <a:buFont typeface="Arial" panose="020B0604020202020204" pitchFamily="34" charset="0"/>
              <a:buChar char="•"/>
            </a:pPr>
            <a:r>
              <a:rPr lang="da-DK" sz="2400" b="1" dirty="0">
                <a:solidFill>
                  <a:schemeClr val="tx1"/>
                </a:solidFill>
                <a:latin typeface="Cormorant Garamond Office (Overskrifter)"/>
              </a:rPr>
              <a:t>Hvordan skal arbejdsformen være, for at få et godt samarbejde?</a:t>
            </a:r>
          </a:p>
          <a:p>
            <a:pPr defTabSz="914400">
              <a:buFont typeface="Arial" panose="020B0604020202020204" pitchFamily="34" charset="0"/>
              <a:buChar char="•"/>
            </a:pPr>
            <a:r>
              <a:rPr lang="da-DK" sz="2400" b="1" dirty="0">
                <a:solidFill>
                  <a:schemeClr val="tx1"/>
                </a:solidFill>
                <a:latin typeface="Cormorant Garamond Office (Overskrifter)"/>
              </a:rPr>
              <a:t>Hvordan bliver samspillet med sekretariatet bedst muligt?</a:t>
            </a:r>
          </a:p>
          <a:p>
            <a:pPr defTabSz="914400">
              <a:buFont typeface="Arial" panose="020B0604020202020204" pitchFamily="34" charset="0"/>
              <a:buChar char="•"/>
            </a:pPr>
            <a:r>
              <a:rPr lang="da-DK" sz="2400" b="1" dirty="0">
                <a:solidFill>
                  <a:schemeClr val="tx1"/>
                </a:solidFill>
                <a:latin typeface="Cormorant Garamond Office (Overskrifter)"/>
              </a:rPr>
              <a:t>Hvad glæder du dig til ved det kommende </a:t>
            </a:r>
            <a:r>
              <a:rPr lang="da-DK" sz="2400" b="1" dirty="0" err="1">
                <a:solidFill>
                  <a:schemeClr val="tx1"/>
                </a:solidFill>
                <a:latin typeface="Cormorant Garamond Office (Overskrifter)"/>
              </a:rPr>
              <a:t>treparts-samarbejde</a:t>
            </a:r>
            <a:r>
              <a:rPr lang="da-DK" sz="2400" b="1" dirty="0">
                <a:solidFill>
                  <a:schemeClr val="tx1"/>
                </a:solidFill>
                <a:latin typeface="Cormorant Garamond Office (Overskrifter)"/>
              </a:rPr>
              <a:t>?</a:t>
            </a:r>
            <a:endParaRPr lang="da-DK" dirty="0"/>
          </a:p>
        </p:txBody>
      </p:sp>
    </p:spTree>
    <p:extLst>
      <p:ext uri="{BB962C8B-B14F-4D97-AF65-F5344CB8AC3E}">
        <p14:creationId xmlns:p14="http://schemas.microsoft.com/office/powerpoint/2010/main" val="6915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C708-2CD6-5C7E-AB5A-D0C37E8953D9}"/>
            </a:ext>
          </a:extLst>
        </p:cNvPr>
        <p:cNvGrpSpPr/>
        <p:nvPr/>
      </p:nvGrpSpPr>
      <p:grpSpPr>
        <a:xfrm>
          <a:off x="0" y="0"/>
          <a:ext cx="0" cy="0"/>
          <a:chOff x="0" y="0"/>
          <a:chExt cx="0" cy="0"/>
        </a:xfrm>
      </p:grpSpPr>
      <p:pic>
        <p:nvPicPr>
          <p:cNvPr id="3" name="Billede 2" descr="Et billede, der indeholder tekst, kort&#10;&#10;Indhold genereret af kunstig intelligens kan være forkert.">
            <a:extLst>
              <a:ext uri="{FF2B5EF4-FFF2-40B4-BE49-F238E27FC236}">
                <a16:creationId xmlns:a16="http://schemas.microsoft.com/office/drawing/2014/main" id="{F2FACEEF-C0E4-F2EE-831F-F548422DEA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818541" y="0"/>
            <a:ext cx="5373459" cy="7153275"/>
          </a:xfrm>
          <a:prstGeom prst="rect">
            <a:avLst/>
          </a:prstGeom>
        </p:spPr>
      </p:pic>
      <p:sp>
        <p:nvSpPr>
          <p:cNvPr id="4" name="Tekstfelt 3">
            <a:extLst>
              <a:ext uri="{FF2B5EF4-FFF2-40B4-BE49-F238E27FC236}">
                <a16:creationId xmlns:a16="http://schemas.microsoft.com/office/drawing/2014/main" id="{B822772E-2F77-EC7A-448A-3843E744CE1A}"/>
              </a:ext>
            </a:extLst>
          </p:cNvPr>
          <p:cNvSpPr txBox="1"/>
          <p:nvPr/>
        </p:nvSpPr>
        <p:spPr>
          <a:xfrm>
            <a:off x="640080" y="1858180"/>
            <a:ext cx="5455920" cy="928661"/>
          </a:xfrm>
          <a:prstGeom prst="rect">
            <a:avLst/>
          </a:prstGeom>
          <a:noFill/>
        </p:spPr>
        <p:txBody>
          <a:bodyPr wrap="square" lIns="216000" tIns="216000" rIns="216000" bIns="21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30" normalizeH="0" baseline="0" noProof="0">
                <a:ln>
                  <a:noFill/>
                </a:ln>
                <a:solidFill>
                  <a:srgbClr val="1A1A1A"/>
                </a:solidFill>
                <a:effectLst/>
                <a:uLnTx/>
                <a:uFillTx/>
                <a:latin typeface="Cormorant Garamond Office (Overskrifter)"/>
                <a:ea typeface="+mn-ea"/>
                <a:cs typeface="+mn-cs"/>
              </a:rPr>
              <a:t>TAK FOR NU!</a:t>
            </a:r>
          </a:p>
        </p:txBody>
      </p:sp>
    </p:spTree>
    <p:extLst>
      <p:ext uri="{BB962C8B-B14F-4D97-AF65-F5344CB8AC3E}">
        <p14:creationId xmlns:p14="http://schemas.microsoft.com/office/powerpoint/2010/main" val="18783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id="{3E3CB024-28C1-43B7-6121-CAC3A0DDE185}"/>
              </a:ext>
            </a:extLst>
          </p:cNvPr>
          <p:cNvGraphicFramePr>
            <a:graphicFrameLocks noGrp="1"/>
          </p:cNvGraphicFramePr>
          <p:nvPr>
            <p:extLst>
              <p:ext uri="{D42A27DB-BD31-4B8C-83A1-F6EECF244321}">
                <p14:modId xmlns:p14="http://schemas.microsoft.com/office/powerpoint/2010/main" val="1840444391"/>
              </p:ext>
            </p:extLst>
          </p:nvPr>
        </p:nvGraphicFramePr>
        <p:xfrm>
          <a:off x="2171873" y="459057"/>
          <a:ext cx="7260226" cy="5939885"/>
        </p:xfrm>
        <a:graphic>
          <a:graphicData uri="http://schemas.openxmlformats.org/drawingml/2006/table">
            <a:tbl>
              <a:tblPr/>
              <a:tblGrid>
                <a:gridCol w="3315905">
                  <a:extLst>
                    <a:ext uri="{9D8B030D-6E8A-4147-A177-3AD203B41FA5}">
                      <a16:colId xmlns:a16="http://schemas.microsoft.com/office/drawing/2014/main" val="931954019"/>
                    </a:ext>
                  </a:extLst>
                </a:gridCol>
                <a:gridCol w="2553781">
                  <a:extLst>
                    <a:ext uri="{9D8B030D-6E8A-4147-A177-3AD203B41FA5}">
                      <a16:colId xmlns:a16="http://schemas.microsoft.com/office/drawing/2014/main" val="3881403520"/>
                    </a:ext>
                  </a:extLst>
                </a:gridCol>
                <a:gridCol w="1390540">
                  <a:extLst>
                    <a:ext uri="{9D8B030D-6E8A-4147-A177-3AD203B41FA5}">
                      <a16:colId xmlns:a16="http://schemas.microsoft.com/office/drawing/2014/main" val="2737465958"/>
                    </a:ext>
                  </a:extLst>
                </a:gridCol>
              </a:tblGrid>
              <a:tr h="353867">
                <a:tc gridSpan="3">
                  <a:txBody>
                    <a:bodyPr/>
                    <a:lstStyle/>
                    <a:p>
                      <a:pPr algn="ctr" fontAlgn="ctr"/>
                      <a:r>
                        <a:rPr lang="da-DK" sz="1600" b="1" i="0" u="none" strike="noStrike" dirty="0">
                          <a:solidFill>
                            <a:schemeClr val="bg1"/>
                          </a:solidFill>
                          <a:effectLst/>
                          <a:latin typeface="Times New Roman" panose="02020603050405020304" pitchFamily="18" charset="0"/>
                        </a:rPr>
                        <a:t>Den Lokale Trepart for Storebælt</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049594434"/>
                  </a:ext>
                </a:extLst>
              </a:tr>
              <a:tr h="252761">
                <a:tc>
                  <a:txBody>
                    <a:bodyPr/>
                    <a:lstStyle/>
                    <a:p>
                      <a:pPr algn="ctr" fontAlgn="ctr"/>
                      <a:r>
                        <a:rPr lang="da-DK" sz="1200" b="1" i="0" u="none" strike="noStrike">
                          <a:solidFill>
                            <a:schemeClr val="bg1"/>
                          </a:solidFill>
                          <a:effectLst/>
                          <a:latin typeface="Times New Roman" panose="02020603050405020304" pitchFamily="18" charset="0"/>
                        </a:rPr>
                        <a:t>Hovedorganisation</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da-DK" sz="1200" b="1" i="0" u="none" strike="noStrike" dirty="0">
                          <a:solidFill>
                            <a:schemeClr val="bg1"/>
                          </a:solidFill>
                          <a:effectLst/>
                          <a:latin typeface="Times New Roman" panose="02020603050405020304" pitchFamily="18" charset="0"/>
                        </a:rPr>
                        <a:t>Repræsentant </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da-DK" sz="1200" b="1" i="0" u="none" strike="noStrike" dirty="0">
                          <a:solidFill>
                            <a:schemeClr val="bg1"/>
                          </a:solidFill>
                          <a:effectLst/>
                          <a:latin typeface="Times New Roman" panose="02020603050405020304" pitchFamily="18" charset="0"/>
                        </a:rPr>
                        <a:t>Organisering </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0996942"/>
                  </a:ext>
                </a:extLst>
              </a:tr>
              <a:tr h="265399">
                <a:tc>
                  <a:txBody>
                    <a:bodyPr/>
                    <a:lstStyle/>
                    <a:p>
                      <a:pPr algn="l" fontAlgn="b"/>
                      <a:r>
                        <a:rPr lang="da-DK" sz="1200" b="0" i="0" u="none" strike="noStrike">
                          <a:solidFill>
                            <a:schemeClr val="bg1"/>
                          </a:solidFill>
                          <a:effectLst/>
                          <a:latin typeface="Times New Roman" panose="02020603050405020304" pitchFamily="18" charset="0"/>
                        </a:rPr>
                        <a:t>Danmarks Naturfredningsforening (DN)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Mogens Ribo Petersen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DN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830226623"/>
                  </a:ext>
                </a:extLst>
              </a:tr>
              <a:tr h="252761">
                <a:tc>
                  <a:txBody>
                    <a:bodyPr/>
                    <a:lstStyle/>
                    <a:p>
                      <a:pPr algn="l" fontAlgn="b"/>
                      <a:r>
                        <a:rPr lang="da-DK" sz="1200" b="0" i="0" u="none" strike="noStrike">
                          <a:solidFill>
                            <a:schemeClr val="bg1"/>
                          </a:solidFill>
                          <a:effectLst/>
                          <a:latin typeface="Times New Roman" panose="02020603050405020304" pitchFamily="18" charset="0"/>
                        </a:rPr>
                        <a:t>Danmarks Naturfredningsforening (DN)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Erik Højkjær Larsen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DN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884313496"/>
                  </a:ext>
                </a:extLst>
              </a:tr>
              <a:tr h="252761">
                <a:tc>
                  <a:txBody>
                    <a:bodyPr/>
                    <a:lstStyle/>
                    <a:p>
                      <a:pPr algn="l" fontAlgn="b"/>
                      <a:r>
                        <a:rPr lang="da-DK" sz="1200" b="0" i="0" u="none" strike="noStrike">
                          <a:solidFill>
                            <a:schemeClr val="bg1"/>
                          </a:solidFill>
                          <a:effectLst/>
                          <a:latin typeface="Times New Roman" panose="02020603050405020304" pitchFamily="18" charset="0"/>
                        </a:rPr>
                        <a:t>Landbrug &amp; Fødevarer (L&amp;F)</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Arne Vad</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Fyns Familielandbrug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968404749"/>
                  </a:ext>
                </a:extLst>
              </a:tr>
              <a:tr h="252761">
                <a:tc>
                  <a:txBody>
                    <a:bodyPr/>
                    <a:lstStyle/>
                    <a:p>
                      <a:pPr algn="l" fontAlgn="b"/>
                      <a:r>
                        <a:rPr lang="da-DK" sz="1200" b="0" i="0" u="none" strike="noStrike">
                          <a:solidFill>
                            <a:schemeClr val="bg1"/>
                          </a:solidFill>
                          <a:effectLst/>
                          <a:latin typeface="Times New Roman" panose="02020603050405020304" pitchFamily="18" charset="0"/>
                        </a:rPr>
                        <a:t>Landbrug &amp; Fødevarer (L&amp;F)</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Torben Povlsen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L&amp;F </a:t>
                      </a:r>
                      <a:r>
                        <a:rPr lang="da-DK" sz="1200" b="0" i="0" u="none" strike="noStrike" dirty="0" err="1">
                          <a:solidFill>
                            <a:schemeClr val="bg1"/>
                          </a:solidFill>
                          <a:effectLst/>
                          <a:latin typeface="Times New Roman" panose="02020603050405020304" pitchFamily="18" charset="0"/>
                        </a:rPr>
                        <a:t>Centrovice</a:t>
                      </a:r>
                      <a:r>
                        <a:rPr lang="da-DK" sz="1200" b="0" i="0" u="none" strike="noStrike" dirty="0">
                          <a:solidFill>
                            <a:schemeClr val="bg1"/>
                          </a:solidFill>
                          <a:effectLst/>
                          <a:latin typeface="Times New Roman" panose="02020603050405020304" pitchFamily="18" charset="0"/>
                        </a:rPr>
                        <a:t>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419522732"/>
                  </a:ext>
                </a:extLst>
              </a:tr>
              <a:tr h="252761">
                <a:tc>
                  <a:txBody>
                    <a:bodyPr/>
                    <a:lstStyle/>
                    <a:p>
                      <a:pPr algn="l" fontAlgn="b"/>
                      <a:r>
                        <a:rPr lang="da-DK" sz="1200" b="0" i="0" u="none" strike="noStrike" dirty="0">
                          <a:solidFill>
                            <a:schemeClr val="bg1"/>
                          </a:solidFill>
                          <a:effectLst/>
                          <a:latin typeface="Times New Roman" panose="02020603050405020304" pitchFamily="18" charset="0"/>
                        </a:rPr>
                        <a:t>Naturstyrelsen (NST)</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Jakob Harrekilde Jensen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NST</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725844782"/>
                  </a:ext>
                </a:extLst>
              </a:tr>
              <a:tr h="252761">
                <a:tc>
                  <a:txBody>
                    <a:bodyPr/>
                    <a:lstStyle/>
                    <a:p>
                      <a:pPr algn="l" fontAlgn="b"/>
                      <a:r>
                        <a:rPr lang="da-DK" sz="1200" b="0" i="0" u="none" strike="noStrike" dirty="0">
                          <a:solidFill>
                            <a:schemeClr val="bg1"/>
                          </a:solidFill>
                          <a:effectLst/>
                          <a:latin typeface="Times New Roman" panose="02020603050405020304" pitchFamily="18" charset="0"/>
                        </a:rPr>
                        <a:t>Faaborg Midtfyn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Brian Møller Bisgaard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977997108"/>
                  </a:ext>
                </a:extLst>
              </a:tr>
              <a:tr h="252761">
                <a:tc>
                  <a:txBody>
                    <a:bodyPr/>
                    <a:lstStyle/>
                    <a:p>
                      <a:pPr algn="l" fontAlgn="b"/>
                      <a:r>
                        <a:rPr lang="da-DK" sz="1200" b="0" i="0" u="none" strike="noStrike">
                          <a:solidFill>
                            <a:schemeClr val="bg1"/>
                          </a:solidFill>
                          <a:effectLst/>
                          <a:latin typeface="Times New Roman" panose="02020603050405020304" pitchFamily="18" charset="0"/>
                        </a:rPr>
                        <a:t>Faaborg Midtfyn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Stine Bundgaard Hansen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Adm.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91093350"/>
                  </a:ext>
                </a:extLst>
              </a:tr>
              <a:tr h="252761">
                <a:tc>
                  <a:txBody>
                    <a:bodyPr/>
                    <a:lstStyle/>
                    <a:p>
                      <a:pPr algn="l" fontAlgn="b"/>
                      <a:r>
                        <a:rPr lang="da-DK" sz="1200" b="0" i="0" u="none" strike="noStrike">
                          <a:solidFill>
                            <a:schemeClr val="bg1"/>
                          </a:solidFill>
                          <a:effectLst/>
                          <a:latin typeface="Times New Roman" panose="02020603050405020304" pitchFamily="18" charset="0"/>
                        </a:rPr>
                        <a:t>Kerteminde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Heino Salling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75189682"/>
                  </a:ext>
                </a:extLst>
              </a:tr>
              <a:tr h="252761">
                <a:tc>
                  <a:txBody>
                    <a:bodyPr/>
                    <a:lstStyle/>
                    <a:p>
                      <a:pPr algn="l" fontAlgn="b"/>
                      <a:r>
                        <a:rPr lang="da-DK" sz="1200" b="0" i="0" u="none" strike="noStrike">
                          <a:solidFill>
                            <a:schemeClr val="bg1"/>
                          </a:solidFill>
                          <a:effectLst/>
                          <a:latin typeface="Times New Roman" panose="02020603050405020304" pitchFamily="18" charset="0"/>
                        </a:rPr>
                        <a:t>Kerteminde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Anne Fiber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812684363"/>
                  </a:ext>
                </a:extLst>
              </a:tr>
              <a:tr h="252761">
                <a:tc>
                  <a:txBody>
                    <a:bodyPr/>
                    <a:lstStyle/>
                    <a:p>
                      <a:pPr algn="l" fontAlgn="b"/>
                      <a:r>
                        <a:rPr lang="da-DK" sz="1200" b="0" i="0" u="none" strike="noStrike">
                          <a:solidFill>
                            <a:schemeClr val="bg1"/>
                          </a:solidFill>
                          <a:effectLst/>
                          <a:latin typeface="Times New Roman" panose="02020603050405020304" pitchFamily="18" charset="0"/>
                        </a:rPr>
                        <a:t>Langeland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Nynne Printz</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50888433"/>
                  </a:ext>
                </a:extLst>
              </a:tr>
              <a:tr h="252761">
                <a:tc>
                  <a:txBody>
                    <a:bodyPr/>
                    <a:lstStyle/>
                    <a:p>
                      <a:pPr algn="l" fontAlgn="b"/>
                      <a:r>
                        <a:rPr lang="da-DK" sz="1200" b="0" i="0" u="none" strike="noStrike">
                          <a:solidFill>
                            <a:schemeClr val="bg1">
                              <a:lumMod val="65000"/>
                            </a:schemeClr>
                          </a:solidFill>
                          <a:effectLst/>
                          <a:latin typeface="Times New Roman" panose="02020603050405020304" pitchFamily="18" charset="0"/>
                        </a:rPr>
                        <a:t>Langeland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lumMod val="65000"/>
                            </a:schemeClr>
                          </a:solidFill>
                          <a:effectLst/>
                          <a:latin typeface="Times New Roman" panose="02020603050405020304" pitchFamily="18" charset="0"/>
                        </a:rPr>
                        <a:t>Stedfortæder: Jørgen Nielsen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dirty="0">
                          <a:solidFill>
                            <a:schemeClr val="bg1">
                              <a:lumMod val="65000"/>
                            </a:schemeClr>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890315646"/>
                  </a:ext>
                </a:extLst>
              </a:tr>
              <a:tr h="252761">
                <a:tc>
                  <a:txBody>
                    <a:bodyPr/>
                    <a:lstStyle/>
                    <a:p>
                      <a:pPr algn="l" fontAlgn="b"/>
                      <a:r>
                        <a:rPr lang="da-DK" sz="1200" b="0" i="0" u="none" strike="noStrike">
                          <a:solidFill>
                            <a:schemeClr val="bg1"/>
                          </a:solidFill>
                          <a:effectLst/>
                          <a:latin typeface="Times New Roman" panose="02020603050405020304" pitchFamily="18" charset="0"/>
                        </a:rPr>
                        <a:t>Langeland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Rikke Fink</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Adm.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24086297"/>
                  </a:ext>
                </a:extLst>
              </a:tr>
              <a:tr h="252761">
                <a:tc>
                  <a:txBody>
                    <a:bodyPr/>
                    <a:lstStyle/>
                    <a:p>
                      <a:pPr algn="l" fontAlgn="b"/>
                      <a:r>
                        <a:rPr lang="da-DK" sz="1200" b="0" i="0" u="none" strike="noStrike">
                          <a:solidFill>
                            <a:schemeClr val="bg1">
                              <a:lumMod val="65000"/>
                            </a:schemeClr>
                          </a:solidFill>
                          <a:effectLst/>
                          <a:latin typeface="Times New Roman" panose="02020603050405020304" pitchFamily="18" charset="0"/>
                        </a:rPr>
                        <a:t>Langeland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a:solidFill>
                            <a:schemeClr val="bg1">
                              <a:lumMod val="65000"/>
                            </a:schemeClr>
                          </a:solidFill>
                          <a:effectLst/>
                          <a:latin typeface="Times New Roman" panose="02020603050405020304" pitchFamily="18" charset="0"/>
                        </a:rPr>
                        <a:t>Stedfortæder: Astrid Ejlersen</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da-DK" sz="1200" b="0" i="0" u="none" strike="noStrike" dirty="0">
                          <a:solidFill>
                            <a:schemeClr val="bg1">
                              <a:lumMod val="65000"/>
                            </a:schemeClr>
                          </a:solidFill>
                          <a:effectLst/>
                          <a:latin typeface="Times New Roman" panose="02020603050405020304" pitchFamily="18" charset="0"/>
                        </a:rPr>
                        <a:t>Adm.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14318706"/>
                  </a:ext>
                </a:extLst>
              </a:tr>
              <a:tr h="252761">
                <a:tc>
                  <a:txBody>
                    <a:bodyPr/>
                    <a:lstStyle/>
                    <a:p>
                      <a:pPr algn="l" fontAlgn="b"/>
                      <a:r>
                        <a:rPr lang="da-DK" sz="1200" b="0" i="0" u="none" strike="noStrike">
                          <a:solidFill>
                            <a:schemeClr val="bg1"/>
                          </a:solidFill>
                          <a:effectLst/>
                          <a:latin typeface="Times New Roman" panose="02020603050405020304" pitchFamily="18" charset="0"/>
                        </a:rPr>
                        <a:t>Nyborg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Søren Svendsen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Pol.</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4090281315"/>
                  </a:ext>
                </a:extLst>
              </a:tr>
              <a:tr h="252761">
                <a:tc>
                  <a:txBody>
                    <a:bodyPr/>
                    <a:lstStyle/>
                    <a:p>
                      <a:pPr algn="l" fontAlgn="b"/>
                      <a:r>
                        <a:rPr lang="da-DK" sz="1200" b="0" i="0" u="none" strike="noStrike">
                          <a:solidFill>
                            <a:schemeClr val="bg1"/>
                          </a:solidFill>
                          <a:effectLst/>
                          <a:latin typeface="Times New Roman" panose="02020603050405020304" pitchFamily="18" charset="0"/>
                        </a:rPr>
                        <a:t>Nyborg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Pernille Bech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Adm.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257756311"/>
                  </a:ext>
                </a:extLst>
              </a:tr>
              <a:tr h="252761">
                <a:tc>
                  <a:txBody>
                    <a:bodyPr/>
                    <a:lstStyle/>
                    <a:p>
                      <a:pPr algn="l" fontAlgn="b"/>
                      <a:r>
                        <a:rPr lang="da-DK" sz="1200" b="0" i="0" u="none" strike="noStrike">
                          <a:solidFill>
                            <a:schemeClr val="bg1">
                              <a:lumMod val="65000"/>
                            </a:schemeClr>
                          </a:solidFill>
                          <a:effectLst/>
                          <a:latin typeface="Times New Roman" panose="02020603050405020304" pitchFamily="18" charset="0"/>
                        </a:rPr>
                        <a:t>Nyborg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lumMod val="65000"/>
                            </a:schemeClr>
                          </a:solidFill>
                          <a:effectLst/>
                          <a:latin typeface="Times New Roman" panose="02020603050405020304" pitchFamily="18" charset="0"/>
                        </a:rPr>
                        <a:t>Stedfortræder: Birgitte Breum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lumMod val="65000"/>
                            </a:schemeClr>
                          </a:solidFill>
                          <a:effectLst/>
                          <a:latin typeface="Times New Roman" panose="02020603050405020304" pitchFamily="18" charset="0"/>
                        </a:rPr>
                        <a:t>Adm.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266872027"/>
                  </a:ext>
                </a:extLst>
              </a:tr>
              <a:tr h="252761">
                <a:tc>
                  <a:txBody>
                    <a:bodyPr/>
                    <a:lstStyle/>
                    <a:p>
                      <a:pPr algn="l" fontAlgn="b"/>
                      <a:endParaRPr lang="da-DK" sz="1200" b="0" i="0" u="none" strike="noStrike" dirty="0">
                        <a:solidFill>
                          <a:schemeClr val="bg1"/>
                        </a:solidFill>
                        <a:effectLst/>
                        <a:latin typeface="Aptos Narrow" panose="020B0004020202020204" pitchFamily="34" charset="0"/>
                      </a:endParaRPr>
                    </a:p>
                  </a:txBody>
                  <a:tcPr marL="9258" marR="9258" marT="9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a-DK" sz="1200" b="0" i="0" u="none" strike="noStrike" dirty="0">
                        <a:solidFill>
                          <a:schemeClr val="bg1"/>
                        </a:solidFill>
                        <a:effectLst/>
                        <a:latin typeface="Aptos Narrow" panose="020B0004020202020204" pitchFamily="34" charset="0"/>
                      </a:endParaRPr>
                    </a:p>
                  </a:txBody>
                  <a:tcPr marL="9258" marR="9258" marT="9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a-DK" sz="1200" b="0" i="0" u="none" strike="noStrike" dirty="0">
                        <a:solidFill>
                          <a:schemeClr val="bg1"/>
                        </a:solidFill>
                        <a:effectLst/>
                        <a:latin typeface="Aptos Narrow" panose="020B0004020202020204" pitchFamily="34" charset="0"/>
                      </a:endParaRPr>
                    </a:p>
                  </a:txBody>
                  <a:tcPr marL="9258" marR="9258" marT="92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6166372"/>
                  </a:ext>
                </a:extLst>
              </a:tr>
              <a:tr h="265399">
                <a:tc gridSpan="3">
                  <a:txBody>
                    <a:bodyPr/>
                    <a:lstStyle/>
                    <a:p>
                      <a:pPr algn="ctr" fontAlgn="ctr"/>
                      <a:r>
                        <a:rPr lang="da-DK" sz="1200" b="1" i="0" u="none" strike="noStrike" dirty="0">
                          <a:solidFill>
                            <a:schemeClr val="bg1"/>
                          </a:solidFill>
                          <a:effectLst/>
                          <a:latin typeface="Times New Roman" panose="02020603050405020304" pitchFamily="18" charset="0"/>
                        </a:rPr>
                        <a:t>Sekretariat </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4046852220"/>
                  </a:ext>
                </a:extLst>
              </a:tr>
              <a:tr h="252761">
                <a:tc>
                  <a:txBody>
                    <a:bodyPr/>
                    <a:lstStyle/>
                    <a:p>
                      <a:pPr algn="ctr" fontAlgn="ctr"/>
                      <a:r>
                        <a:rPr lang="da-DK" sz="1200" b="1" i="0" u="none" strike="noStrike" dirty="0">
                          <a:solidFill>
                            <a:schemeClr val="bg1"/>
                          </a:solidFill>
                          <a:effectLst/>
                          <a:latin typeface="Times New Roman" panose="02020603050405020304" pitchFamily="18" charset="0"/>
                        </a:rPr>
                        <a:t>Hovedorganisation</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da-DK" sz="1200" b="1" i="0" u="none" strike="noStrike" dirty="0">
                          <a:solidFill>
                            <a:schemeClr val="bg1"/>
                          </a:solidFill>
                          <a:effectLst/>
                          <a:latin typeface="Times New Roman" panose="02020603050405020304" pitchFamily="18" charset="0"/>
                        </a:rPr>
                        <a:t>Repræsentant </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fontAlgn="ctr"/>
                      <a:r>
                        <a:rPr lang="da-DK" sz="1200" b="1" i="0" u="none" strike="noStrike" dirty="0">
                          <a:solidFill>
                            <a:schemeClr val="bg1"/>
                          </a:solidFill>
                          <a:effectLst/>
                          <a:latin typeface="Times New Roman" panose="02020603050405020304" pitchFamily="18" charset="0"/>
                        </a:rPr>
                        <a:t>Organisering </a:t>
                      </a:r>
                    </a:p>
                  </a:txBody>
                  <a:tcPr marL="9258" marR="9258" marT="92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699626402"/>
                  </a:ext>
                </a:extLst>
              </a:tr>
              <a:tr h="252761">
                <a:tc>
                  <a:txBody>
                    <a:bodyPr/>
                    <a:lstStyle/>
                    <a:p>
                      <a:pPr algn="l" fontAlgn="b"/>
                      <a:r>
                        <a:rPr lang="da-DK" sz="1200" b="0" i="0" u="none" strike="noStrike">
                          <a:solidFill>
                            <a:schemeClr val="bg1"/>
                          </a:solidFill>
                          <a:effectLst/>
                          <a:latin typeface="Times New Roman" panose="02020603050405020304" pitchFamily="18" charset="0"/>
                        </a:rPr>
                        <a:t>Kerteminde Kommune</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a:solidFill>
                            <a:schemeClr val="bg1"/>
                          </a:solidFill>
                          <a:effectLst/>
                          <a:latin typeface="Times New Roman" panose="02020603050405020304" pitchFamily="18" charset="0"/>
                        </a:rPr>
                        <a:t>Signe Nørrung Balezantis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err="1">
                          <a:solidFill>
                            <a:schemeClr val="bg1"/>
                          </a:solidFill>
                          <a:effectLst/>
                          <a:latin typeface="Times New Roman" panose="02020603050405020304" pitchFamily="18" charset="0"/>
                        </a:rPr>
                        <a:t>Sekr</a:t>
                      </a:r>
                      <a:r>
                        <a:rPr lang="da-DK" sz="1200" b="0" i="0" u="none" strike="noStrike" dirty="0">
                          <a:solidFill>
                            <a:schemeClr val="bg1"/>
                          </a:solidFill>
                          <a:effectLst/>
                          <a:latin typeface="Times New Roman" panose="02020603050405020304" pitchFamily="18" charset="0"/>
                        </a:rPr>
                        <a:t>.</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784390871"/>
                  </a:ext>
                </a:extLst>
              </a:tr>
              <a:tr h="252761">
                <a:tc>
                  <a:txBody>
                    <a:bodyPr/>
                    <a:lstStyle/>
                    <a:p>
                      <a:pPr algn="l" fontAlgn="b"/>
                      <a:r>
                        <a:rPr lang="da-DK" sz="1200" b="0" i="0" u="none" strike="noStrike">
                          <a:solidFill>
                            <a:schemeClr val="bg1"/>
                          </a:solidFill>
                          <a:effectLst/>
                          <a:latin typeface="Times New Roman" panose="02020603050405020304" pitchFamily="18" charset="0"/>
                        </a:rPr>
                        <a:t>Kerteminde Kommune </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a:solidFill>
                            <a:schemeClr val="bg1"/>
                          </a:solidFill>
                          <a:effectLst/>
                          <a:latin typeface="Times New Roman" panose="02020603050405020304" pitchFamily="18" charset="0"/>
                        </a:rPr>
                        <a:t>Martin Køhl Søholm</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l" fontAlgn="b"/>
                      <a:r>
                        <a:rPr lang="da-DK" sz="1200" b="0" i="0" u="none" strike="noStrike" dirty="0" err="1">
                          <a:solidFill>
                            <a:schemeClr val="bg1"/>
                          </a:solidFill>
                          <a:effectLst/>
                          <a:latin typeface="Times New Roman" panose="02020603050405020304" pitchFamily="18" charset="0"/>
                        </a:rPr>
                        <a:t>Sekr</a:t>
                      </a:r>
                      <a:r>
                        <a:rPr lang="da-DK" sz="1200" b="0" i="0" u="none" strike="noStrike" dirty="0">
                          <a:solidFill>
                            <a:schemeClr val="bg1"/>
                          </a:solidFill>
                          <a:effectLst/>
                          <a:latin typeface="Times New Roman" panose="02020603050405020304" pitchFamily="18" charset="0"/>
                        </a:rPr>
                        <a:t>.</a:t>
                      </a:r>
                    </a:p>
                  </a:txBody>
                  <a:tcPr marL="9258" marR="9258" marT="92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084376369"/>
                  </a:ext>
                </a:extLst>
              </a:tr>
            </a:tbl>
          </a:graphicData>
        </a:graphic>
      </p:graphicFrame>
    </p:spTree>
    <p:extLst>
      <p:ext uri="{BB962C8B-B14F-4D97-AF65-F5344CB8AC3E}">
        <p14:creationId xmlns:p14="http://schemas.microsoft.com/office/powerpoint/2010/main" val="2262404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6AF758A-BE8F-526E-AD16-9CB6314EEEF8}"/>
              </a:ext>
            </a:extLst>
          </p:cNvPr>
          <p:cNvSpPr>
            <a:spLocks noGrp="1"/>
          </p:cNvSpPr>
          <p:nvPr>
            <p:ph type="dt" sz="half" idx="10"/>
          </p:nvPr>
        </p:nvSpPr>
        <p:spPr/>
        <p:txBody>
          <a:bodyPr/>
          <a:lstStyle/>
          <a:p>
            <a:fld id="{EA6038C8-160D-4727-921E-F70902C60C1A}" type="datetime1">
              <a:rPr lang="en-US" smtClean="0"/>
              <a:t>3/13/2025</a:t>
            </a:fld>
            <a:endParaRPr lang="en-US"/>
          </a:p>
        </p:txBody>
      </p:sp>
      <p:sp>
        <p:nvSpPr>
          <p:cNvPr id="3" name="Pladsholder til slidenummer 2">
            <a:extLst>
              <a:ext uri="{FF2B5EF4-FFF2-40B4-BE49-F238E27FC236}">
                <a16:creationId xmlns:a16="http://schemas.microsoft.com/office/drawing/2014/main" id="{4AA22D28-B56B-A72A-2E2C-0E3CC7830B48}"/>
              </a:ext>
            </a:extLst>
          </p:cNvPr>
          <p:cNvSpPr>
            <a:spLocks noGrp="1"/>
          </p:cNvSpPr>
          <p:nvPr>
            <p:ph type="sldNum" sz="quarter" idx="12"/>
          </p:nvPr>
        </p:nvSpPr>
        <p:spPr/>
        <p:txBody>
          <a:bodyPr/>
          <a:lstStyle/>
          <a:p>
            <a:fld id="{D57F1E4F-1CFF-5643-939E-217C01CDF565}" type="slidenum">
              <a:rPr lang="en-US" smtClean="0"/>
              <a:pPr/>
              <a:t>30</a:t>
            </a:fld>
            <a:endParaRPr lang="en-US"/>
          </a:p>
        </p:txBody>
      </p:sp>
      <p:sp>
        <p:nvSpPr>
          <p:cNvPr id="4" name="Tekstfelt 3">
            <a:extLst>
              <a:ext uri="{FF2B5EF4-FFF2-40B4-BE49-F238E27FC236}">
                <a16:creationId xmlns:a16="http://schemas.microsoft.com/office/drawing/2014/main" id="{EED978FB-551A-1A2E-C0F8-98D9CABBBF61}"/>
              </a:ext>
            </a:extLst>
          </p:cNvPr>
          <p:cNvSpPr txBox="1"/>
          <p:nvPr/>
        </p:nvSpPr>
        <p:spPr>
          <a:xfrm>
            <a:off x="1041400" y="575733"/>
            <a:ext cx="8356600" cy="4339650"/>
          </a:xfrm>
          <a:prstGeom prst="rect">
            <a:avLst/>
          </a:prstGeom>
          <a:noFill/>
        </p:spPr>
        <p:txBody>
          <a:bodyPr wrap="square" rtlCol="0">
            <a:spAutoFit/>
          </a:bodyPr>
          <a:lstStyle/>
          <a:p>
            <a:r>
              <a:rPr lang="da-DK" sz="1200" dirty="0"/>
              <a:t>Balanceret – lytte og nysgerrig OG fremdrift (samtalen må ikke gå i ring)</a:t>
            </a:r>
          </a:p>
          <a:p>
            <a:r>
              <a:rPr lang="da-DK" sz="1200" dirty="0"/>
              <a:t>God mødeledelse (effektiv)</a:t>
            </a:r>
          </a:p>
          <a:p>
            <a:r>
              <a:rPr lang="da-DK" sz="1200" dirty="0"/>
              <a:t>Velforberedte møder, dagsorden, afklaret bagland</a:t>
            </a:r>
          </a:p>
          <a:p>
            <a:r>
              <a:rPr lang="da-DK" sz="1200" dirty="0"/>
              <a:t>Dagsorden: Start med ”evt.” en runde på, er der sket noget, siden sidst?</a:t>
            </a:r>
          </a:p>
          <a:p>
            <a:r>
              <a:rPr lang="da-DK" sz="1200" dirty="0"/>
              <a:t>Klare tidsplaner, </a:t>
            </a:r>
          </a:p>
          <a:p>
            <a:r>
              <a:rPr lang="da-DK" sz="1200" dirty="0"/>
              <a:t>Prioritering af trepart ift. andre opgaver – dette er det rigtige rum, at prioritere i</a:t>
            </a:r>
          </a:p>
          <a:p>
            <a:endParaRPr lang="da-DK" sz="1200" dirty="0"/>
          </a:p>
          <a:p>
            <a:r>
              <a:rPr lang="da-DK" sz="1200" dirty="0"/>
              <a:t>Samarbejde med teknikergruppen, materiale sendes ud i god tid</a:t>
            </a:r>
          </a:p>
          <a:p>
            <a:r>
              <a:rPr lang="da-DK" sz="1200" dirty="0"/>
              <a:t>Åbenhed og klarhed omkring processen ift. teknikergruppe</a:t>
            </a:r>
          </a:p>
          <a:p>
            <a:r>
              <a:rPr lang="da-DK" sz="1200"/>
              <a:t>Adskille teknikergruppen </a:t>
            </a:r>
            <a:r>
              <a:rPr lang="da-DK" sz="1200" dirty="0"/>
              <a:t>og politik, i stedet give gode rammer videre til TG</a:t>
            </a:r>
          </a:p>
          <a:p>
            <a:r>
              <a:rPr lang="da-DK" sz="1200" dirty="0"/>
              <a:t>Klare bestillinger til TG (hvis der er ressourceudfordringer, skal det videre til taskforce)</a:t>
            </a:r>
          </a:p>
          <a:p>
            <a:endParaRPr lang="da-DK" sz="1200" dirty="0"/>
          </a:p>
          <a:p>
            <a:r>
              <a:rPr lang="da-DK" sz="1200" dirty="0"/>
              <a:t>Lytte – give åbne tilbagemeldinger, fx hvorfor blev noget ikke besluttet</a:t>
            </a:r>
          </a:p>
          <a:p>
            <a:r>
              <a:rPr lang="da-DK" sz="1200" dirty="0"/>
              <a:t>Åbenhed og ærlighed i positionerne – åbne kort fra starten</a:t>
            </a:r>
          </a:p>
          <a:p>
            <a:r>
              <a:rPr lang="da-DK" sz="1200" dirty="0"/>
              <a:t>Åbenhed omkring bekymringer, spørgsmål, tvivl,.. – tag det her i gruppen!</a:t>
            </a:r>
          </a:p>
          <a:p>
            <a:endParaRPr lang="da-DK" sz="1200" dirty="0"/>
          </a:p>
          <a:p>
            <a:r>
              <a:rPr lang="da-DK" sz="1200" dirty="0"/>
              <a:t>Det er nyt for os alle, åbenhed i processen.</a:t>
            </a:r>
          </a:p>
          <a:p>
            <a:r>
              <a:rPr lang="da-DK" sz="1200" dirty="0"/>
              <a:t>Fokus på resultater</a:t>
            </a:r>
          </a:p>
          <a:p>
            <a:endParaRPr lang="da-DK" sz="1200" dirty="0"/>
          </a:p>
          <a:p>
            <a:r>
              <a:rPr lang="da-DK" sz="1200" dirty="0"/>
              <a:t>Kommunikation udadtil, gå samlet ud ad døren</a:t>
            </a:r>
          </a:p>
          <a:p>
            <a:endParaRPr lang="da-DK" sz="1200" dirty="0"/>
          </a:p>
          <a:p>
            <a:r>
              <a:rPr lang="da-DK" sz="1200" dirty="0"/>
              <a:t>Handling – </a:t>
            </a:r>
            <a:r>
              <a:rPr lang="da-DK" sz="1200" dirty="0" err="1"/>
              <a:t>once</a:t>
            </a:r>
            <a:r>
              <a:rPr lang="da-DK" sz="1200" dirty="0"/>
              <a:t> in a </a:t>
            </a:r>
            <a:r>
              <a:rPr lang="da-DK" sz="1200" dirty="0" err="1"/>
              <a:t>lifetime</a:t>
            </a:r>
            <a:r>
              <a:rPr lang="da-DK" sz="1200" dirty="0"/>
              <a:t> – tillid – samarbejdet – mere natur – samarbejde x 6 – nå resultatet – fælles fremtid – gøre en forskel </a:t>
            </a:r>
          </a:p>
        </p:txBody>
      </p:sp>
    </p:spTree>
    <p:extLst>
      <p:ext uri="{BB962C8B-B14F-4D97-AF65-F5344CB8AC3E}">
        <p14:creationId xmlns:p14="http://schemas.microsoft.com/office/powerpoint/2010/main" val="253912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18F33-A9BA-A102-B47E-618C34013353}"/>
              </a:ext>
            </a:extLst>
          </p:cNvPr>
          <p:cNvSpPr>
            <a:spLocks noGrp="1"/>
          </p:cNvSpPr>
          <p:nvPr>
            <p:ph type="title"/>
          </p:nvPr>
        </p:nvSpPr>
        <p:spPr>
          <a:xfrm>
            <a:off x="1137036" y="548640"/>
            <a:ext cx="9543405" cy="1188720"/>
          </a:xfrm>
        </p:spPr>
        <p:txBody>
          <a:bodyPr>
            <a:normAutofit/>
          </a:bodyPr>
          <a:lstStyle/>
          <a:p>
            <a:r>
              <a:rPr lang="da-DK" sz="3600" dirty="0">
                <a:solidFill>
                  <a:schemeClr val="tx1">
                    <a:lumMod val="85000"/>
                    <a:lumOff val="15000"/>
                  </a:schemeClr>
                </a:solidFill>
                <a:latin typeface="Times New Roman" panose="02020603050405020304" pitchFamily="18" charset="0"/>
                <a:cs typeface="Times New Roman" panose="02020603050405020304" pitchFamily="18" charset="0"/>
              </a:rPr>
              <a:t>4. Konstituering</a:t>
            </a:r>
          </a:p>
        </p:txBody>
      </p:sp>
      <p:pic>
        <p:nvPicPr>
          <p:cNvPr id="6" name="Billede 5" descr="Et billede, der indeholder udendørs, græs, sky, træ&#10;&#10;Indhold genereret af kunstig intelligens kan være forkert.">
            <a:extLst>
              <a:ext uri="{FF2B5EF4-FFF2-40B4-BE49-F238E27FC236}">
                <a16:creationId xmlns:a16="http://schemas.microsoft.com/office/drawing/2014/main" id="{01236207-E41B-012C-89AD-D8C06A06C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3362"/>
            <a:ext cx="12192000" cy="8128000"/>
          </a:xfrm>
          <a:prstGeom prst="rect">
            <a:avLst/>
          </a:prstGeom>
        </p:spPr>
      </p:pic>
    </p:spTree>
    <p:extLst>
      <p:ext uri="{BB962C8B-B14F-4D97-AF65-F5344CB8AC3E}">
        <p14:creationId xmlns:p14="http://schemas.microsoft.com/office/powerpoint/2010/main" val="453198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3A346-163F-0D6F-DD78-890BAF593D51}"/>
              </a:ext>
            </a:extLst>
          </p:cNvPr>
          <p:cNvSpPr>
            <a:spLocks noGrp="1"/>
          </p:cNvSpPr>
          <p:nvPr>
            <p:ph type="title"/>
          </p:nvPr>
        </p:nvSpPr>
        <p:spPr>
          <a:xfrm>
            <a:off x="2081373" y="981573"/>
            <a:ext cx="10515600" cy="1325563"/>
          </a:xfrm>
        </p:spPr>
        <p:txBody>
          <a:bodyPr/>
          <a:lstStyle/>
          <a:p>
            <a:r>
              <a:rPr lang="da-DK" dirty="0">
                <a:solidFill>
                  <a:schemeClr val="bg1"/>
                </a:solidFill>
                <a:latin typeface="Times New Roman" panose="02020603050405020304" pitchFamily="18" charset="0"/>
                <a:cs typeface="Times New Roman" panose="02020603050405020304" pitchFamily="18" charset="0"/>
              </a:rPr>
              <a:t>5. Vedtagelse af kommissorium </a:t>
            </a:r>
          </a:p>
        </p:txBody>
      </p:sp>
      <p:pic>
        <p:nvPicPr>
          <p:cNvPr id="5" name="Billede 4" descr="Et billede, der indeholder udendørs, græs, plante, sky&#10;&#10;Indhold genereret af kunstig intelligens kan være forkert.">
            <a:extLst>
              <a:ext uri="{FF2B5EF4-FFF2-40B4-BE49-F238E27FC236}">
                <a16:creationId xmlns:a16="http://schemas.microsoft.com/office/drawing/2014/main" id="{D0DE3045-5591-4D2A-B729-113D73C3C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9" y="2070732"/>
            <a:ext cx="12096781" cy="8274334"/>
          </a:xfrm>
          <a:prstGeom prst="rect">
            <a:avLst/>
          </a:prstGeom>
        </p:spPr>
      </p:pic>
      <p:sp>
        <p:nvSpPr>
          <p:cNvPr id="6" name="Titel 1">
            <a:extLst>
              <a:ext uri="{FF2B5EF4-FFF2-40B4-BE49-F238E27FC236}">
                <a16:creationId xmlns:a16="http://schemas.microsoft.com/office/drawing/2014/main" id="{D562E724-5333-1179-A248-616DFA9BBFA1}"/>
              </a:ext>
            </a:extLst>
          </p:cNvPr>
          <p:cNvSpPr txBox="1">
            <a:spLocks/>
          </p:cNvSpPr>
          <p:nvPr/>
        </p:nvSpPr>
        <p:spPr>
          <a:xfrm>
            <a:off x="729465" y="-562600"/>
            <a:ext cx="10218016" cy="20785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5. </a:t>
            </a:r>
            <a:r>
              <a:rPr lang="en-US" sz="3600" dirty="0" err="1">
                <a:latin typeface="Times New Roman" panose="02020603050405020304" pitchFamily="18" charset="0"/>
                <a:cs typeface="Times New Roman" panose="02020603050405020304" pitchFamily="18" charset="0"/>
              </a:rPr>
              <a:t>Vedtagelse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af</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kommissorium</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207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542C4-527F-8608-67F5-29643A5187C7}"/>
              </a:ext>
            </a:extLst>
          </p:cNvPr>
          <p:cNvSpPr>
            <a:spLocks noGrp="1"/>
          </p:cNvSpPr>
          <p:nvPr>
            <p:ph type="title"/>
          </p:nvPr>
        </p:nvSpPr>
        <p:spPr>
          <a:xfrm>
            <a:off x="913770" y="2322395"/>
            <a:ext cx="10515600" cy="1325563"/>
          </a:xfrm>
        </p:spPr>
        <p:txBody>
          <a:bodyPr/>
          <a:lstStyle/>
          <a:p>
            <a:pPr algn="ctr"/>
            <a:r>
              <a:rPr lang="da-DK" dirty="0">
                <a:latin typeface="Times New Roman" panose="02020603050405020304" pitchFamily="18" charset="0"/>
                <a:cs typeface="Times New Roman" panose="02020603050405020304" pitchFamily="18" charset="0"/>
              </a:rPr>
              <a:t>Frokost</a:t>
            </a:r>
          </a:p>
        </p:txBody>
      </p:sp>
    </p:spTree>
    <p:extLst>
      <p:ext uri="{BB962C8B-B14F-4D97-AF65-F5344CB8AC3E}">
        <p14:creationId xmlns:p14="http://schemas.microsoft.com/office/powerpoint/2010/main" val="4072246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B4665-BA40-F6FB-B0FD-31957D77749B}"/>
              </a:ext>
            </a:extLst>
          </p:cNvPr>
          <p:cNvSpPr>
            <a:spLocks noGrp="1"/>
          </p:cNvSpPr>
          <p:nvPr>
            <p:ph type="title"/>
          </p:nvPr>
        </p:nvSpPr>
        <p:spPr>
          <a:xfrm>
            <a:off x="1137036" y="548640"/>
            <a:ext cx="9543405" cy="1188720"/>
          </a:xfrm>
        </p:spPr>
        <p:txBody>
          <a:bodyPr>
            <a:normAutofit/>
          </a:bodyPr>
          <a:lstStyle/>
          <a:p>
            <a:r>
              <a:rPr lang="da-DK" sz="3600" dirty="0">
                <a:solidFill>
                  <a:schemeClr val="tx1">
                    <a:lumMod val="85000"/>
                    <a:lumOff val="15000"/>
                  </a:schemeClr>
                </a:solidFill>
                <a:latin typeface="Times New Roman" panose="02020603050405020304" pitchFamily="18" charset="0"/>
                <a:cs typeface="Times New Roman" panose="02020603050405020304" pitchFamily="18" charset="0"/>
              </a:rPr>
              <a:t>6. Principper for arealomlægning</a:t>
            </a:r>
            <a:br>
              <a:rPr lang="da-DK" dirty="0">
                <a:solidFill>
                  <a:schemeClr val="tx1">
                    <a:lumMod val="85000"/>
                    <a:lumOff val="15000"/>
                  </a:schemeClr>
                </a:solidFill>
                <a:latin typeface="Times New Roman" panose="02020603050405020304" pitchFamily="18" charset="0"/>
                <a:cs typeface="Times New Roman" panose="02020603050405020304" pitchFamily="18" charset="0"/>
              </a:rPr>
            </a:br>
            <a:r>
              <a:rPr lang="da-DK" sz="2800" dirty="0">
                <a:solidFill>
                  <a:schemeClr val="tx1">
                    <a:lumMod val="85000"/>
                    <a:lumOff val="15000"/>
                  </a:schemeClr>
                </a:solidFill>
                <a:latin typeface="Times New Roman" panose="02020603050405020304" pitchFamily="18" charset="0"/>
                <a:cs typeface="Times New Roman" panose="02020603050405020304" pitchFamily="18" charset="0"/>
              </a:rPr>
              <a:t>v/sekretariatet </a:t>
            </a:r>
            <a:endParaRPr lang="da-DK"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09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DA894D1-788F-1C97-D566-E09DEBE96C04}"/>
              </a:ext>
            </a:extLst>
          </p:cNvPr>
          <p:cNvSpPr/>
          <p:nvPr/>
        </p:nvSpPr>
        <p:spPr>
          <a:xfrm>
            <a:off x="6780758" y="1412049"/>
            <a:ext cx="4361144" cy="223725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0887537-DFF1-F1B5-C953-671FEEE9EB47}"/>
              </a:ext>
            </a:extLst>
          </p:cNvPr>
          <p:cNvSpPr/>
          <p:nvPr/>
        </p:nvSpPr>
        <p:spPr>
          <a:xfrm>
            <a:off x="742124" y="1346548"/>
            <a:ext cx="5041552" cy="3845491"/>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3">
            <a:extLst>
              <a:ext uri="{FF2B5EF4-FFF2-40B4-BE49-F238E27FC236}">
                <a16:creationId xmlns:a16="http://schemas.microsoft.com/office/drawing/2014/main" id="{56E3CAD8-B99A-DD29-AEAA-5B74878B4E05}"/>
              </a:ext>
            </a:extLst>
          </p:cNvPr>
          <p:cNvSpPr txBox="1">
            <a:spLocks/>
          </p:cNvSpPr>
          <p:nvPr/>
        </p:nvSpPr>
        <p:spPr>
          <a:xfrm>
            <a:off x="770525" y="1430472"/>
            <a:ext cx="49847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chemeClr val="bg1"/>
                </a:solidFill>
                <a:latin typeface="Times New Roman" panose="02020603050405020304" pitchFamily="18" charset="0"/>
                <a:cs typeface="Times New Roman" panose="02020603050405020304" pitchFamily="18" charset="0"/>
              </a:rPr>
              <a:t>Kommunerne tager udgangspunkt i følgende arealer ifm. omlægningsindsatsen:</a:t>
            </a:r>
            <a:endParaRPr lang="da-DK" sz="2000" dirty="0">
              <a:solidFill>
                <a:schemeClr val="bg1"/>
              </a:solidFill>
              <a:latin typeface="Times New Roman" panose="02020603050405020304" pitchFamily="18" charset="0"/>
              <a:cs typeface="Times New Roman" panose="02020603050405020304" pitchFamily="18" charset="0"/>
            </a:endParaRPr>
          </a:p>
          <a:p>
            <a:r>
              <a:rPr lang="da-DK" sz="2000" dirty="0">
                <a:solidFill>
                  <a:schemeClr val="bg1"/>
                </a:solidFill>
                <a:latin typeface="Times New Roman" panose="02020603050405020304" pitchFamily="18" charset="0"/>
                <a:cs typeface="Times New Roman" panose="02020603050405020304" pitchFamily="18" charset="0"/>
              </a:rPr>
              <a:t>Arealer med eksisterende planlægning for udtag </a:t>
            </a:r>
          </a:p>
          <a:p>
            <a:r>
              <a:rPr lang="da-DK" sz="2000" dirty="0">
                <a:solidFill>
                  <a:schemeClr val="bg1"/>
                </a:solidFill>
                <a:latin typeface="Times New Roman" panose="02020603050405020304" pitchFamily="18" charset="0"/>
                <a:cs typeface="Times New Roman" panose="02020603050405020304" pitchFamily="18" charset="0"/>
              </a:rPr>
              <a:t>Arealer, som fremgår af Grønt Danmarkskort/Grønne Sammenhænge</a:t>
            </a:r>
          </a:p>
          <a:p>
            <a:r>
              <a:rPr lang="da-DK" sz="2000" dirty="0">
                <a:solidFill>
                  <a:schemeClr val="bg1"/>
                </a:solidFill>
                <a:latin typeface="Times New Roman" panose="02020603050405020304" pitchFamily="18" charset="0"/>
                <a:cs typeface="Times New Roman" panose="02020603050405020304" pitchFamily="18" charset="0"/>
              </a:rPr>
              <a:t>Lavbundsarealer</a:t>
            </a:r>
          </a:p>
          <a:p>
            <a:r>
              <a:rPr lang="da-DK" sz="2000" dirty="0">
                <a:solidFill>
                  <a:schemeClr val="bg1"/>
                </a:solidFill>
                <a:latin typeface="Times New Roman" panose="02020603050405020304" pitchFamily="18" charset="0"/>
                <a:cs typeface="Times New Roman" panose="02020603050405020304" pitchFamily="18" charset="0"/>
              </a:rPr>
              <a:t>Arealer med ringe kvælstofretention</a:t>
            </a:r>
          </a:p>
          <a:p>
            <a:r>
              <a:rPr lang="da-DK" sz="2000" dirty="0" err="1">
                <a:solidFill>
                  <a:schemeClr val="bg1"/>
                </a:solidFill>
                <a:latin typeface="Times New Roman" panose="02020603050405020304" pitchFamily="18" charset="0"/>
                <a:cs typeface="Times New Roman" panose="02020603050405020304" pitchFamily="18" charset="0"/>
              </a:rPr>
              <a:t>Indvindingsoplande</a:t>
            </a:r>
            <a:r>
              <a:rPr lang="da-DK" sz="2000" dirty="0">
                <a:solidFill>
                  <a:schemeClr val="bg1"/>
                </a:solidFill>
                <a:latin typeface="Times New Roman" panose="02020603050405020304" pitchFamily="18" charset="0"/>
                <a:cs typeface="Times New Roman" panose="02020603050405020304" pitchFamily="18" charset="0"/>
              </a:rPr>
              <a:t> til drikkevand</a:t>
            </a:r>
          </a:p>
          <a:p>
            <a:r>
              <a:rPr lang="da-DK" sz="2000" dirty="0">
                <a:solidFill>
                  <a:schemeClr val="bg1"/>
                </a:solidFill>
                <a:latin typeface="Times New Roman" panose="02020603050405020304" pitchFamily="18" charset="0"/>
                <a:cs typeface="Times New Roman" panose="02020603050405020304" pitchFamily="18" charset="0"/>
              </a:rPr>
              <a:t>Sårbare grundvandsdannende områder</a:t>
            </a:r>
          </a:p>
          <a:p>
            <a:pPr marL="0" indent="0">
              <a:buFont typeface="Arial" panose="020B0604020202020204" pitchFamily="34" charset="0"/>
              <a:buNone/>
            </a:pPr>
            <a:endParaRPr lang="da-DK" sz="2000" dirty="0">
              <a:latin typeface="Times New Roman" panose="02020603050405020304" pitchFamily="18" charset="0"/>
              <a:cs typeface="Times New Roman" panose="02020603050405020304" pitchFamily="18" charset="0"/>
            </a:endParaRPr>
          </a:p>
          <a:p>
            <a:endParaRPr lang="da-DK" dirty="0">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CD1E7531-B87F-E279-D5C3-846E86B8F6E2}"/>
              </a:ext>
            </a:extLst>
          </p:cNvPr>
          <p:cNvSpPr txBox="1"/>
          <p:nvPr/>
        </p:nvSpPr>
        <p:spPr>
          <a:xfrm>
            <a:off x="7087863" y="1653511"/>
            <a:ext cx="3959876" cy="1754326"/>
          </a:xfrm>
          <a:prstGeom prst="rect">
            <a:avLst/>
          </a:prstGeom>
          <a:noFill/>
        </p:spPr>
        <p:txBody>
          <a:bodyPr wrap="square" rtlCol="0">
            <a:spAutoFit/>
          </a:bodyPr>
          <a:lstStyle/>
          <a:p>
            <a:pPr marL="0" indent="0">
              <a:buNone/>
            </a:pPr>
            <a:r>
              <a:rPr lang="da-DK" b="1" dirty="0">
                <a:solidFill>
                  <a:schemeClr val="bg1"/>
                </a:solidFill>
                <a:latin typeface="Times New Roman" panose="02020603050405020304" pitchFamily="18" charset="0"/>
                <a:cs typeface="Times New Roman" panose="02020603050405020304" pitchFamily="18" charset="0"/>
              </a:rPr>
              <a:t>Arealer</a:t>
            </a:r>
            <a:r>
              <a:rPr lang="da-DK" sz="1800" b="1" dirty="0">
                <a:solidFill>
                  <a:schemeClr val="bg1"/>
                </a:solidFill>
                <a:latin typeface="Times New Roman" panose="02020603050405020304" pitchFamily="18" charset="0"/>
                <a:cs typeface="Times New Roman" panose="02020603050405020304" pitchFamily="18" charset="0"/>
              </a:rPr>
              <a:t>, der</a:t>
            </a:r>
            <a:r>
              <a:rPr lang="da-DK" sz="1800" b="1" dirty="0">
                <a:solidFill>
                  <a:srgbClr val="C00000"/>
                </a:solidFill>
                <a:latin typeface="Times New Roman" panose="02020603050405020304" pitchFamily="18" charset="0"/>
                <a:cs typeface="Times New Roman" panose="02020603050405020304" pitchFamily="18" charset="0"/>
              </a:rPr>
              <a:t> </a:t>
            </a:r>
            <a:r>
              <a:rPr lang="da-DK" sz="1800" b="1" u="sng" dirty="0">
                <a:solidFill>
                  <a:srgbClr val="C00000"/>
                </a:solidFill>
                <a:latin typeface="Times New Roman" panose="02020603050405020304" pitchFamily="18" charset="0"/>
                <a:cs typeface="Times New Roman" panose="02020603050405020304" pitchFamily="18" charset="0"/>
              </a:rPr>
              <a:t>ikke</a:t>
            </a:r>
            <a:r>
              <a:rPr lang="da-DK" sz="1800" b="1" dirty="0">
                <a:solidFill>
                  <a:srgbClr val="C00000"/>
                </a:solidFill>
                <a:latin typeface="Times New Roman" panose="02020603050405020304" pitchFamily="18" charset="0"/>
                <a:cs typeface="Times New Roman" panose="02020603050405020304" pitchFamily="18" charset="0"/>
              </a:rPr>
              <a:t> </a:t>
            </a:r>
            <a:r>
              <a:rPr lang="da-DK" sz="1800" b="1" dirty="0">
                <a:solidFill>
                  <a:schemeClr val="bg1"/>
                </a:solidFill>
                <a:latin typeface="Times New Roman" panose="02020603050405020304" pitchFamily="18" charset="0"/>
                <a:cs typeface="Times New Roman" panose="02020603050405020304" pitchFamily="18" charset="0"/>
              </a:rPr>
              <a:t>kan udtages </a:t>
            </a:r>
          </a:p>
          <a:p>
            <a:pPr marL="285750" indent="-285750">
              <a:buFont typeface="Arial" panose="020B0604020202020204" pitchFamily="34" charset="0"/>
              <a:buChar char="•"/>
            </a:pPr>
            <a:r>
              <a:rPr lang="da-DK" sz="1800" dirty="0">
                <a:solidFill>
                  <a:schemeClr val="bg1"/>
                </a:solidFill>
                <a:latin typeface="Times New Roman" panose="02020603050405020304" pitchFamily="18" charset="0"/>
                <a:cs typeface="Times New Roman" panose="02020603050405020304" pitchFamily="18" charset="0"/>
              </a:rPr>
              <a:t>§ 3-natur</a:t>
            </a:r>
          </a:p>
          <a:p>
            <a:pPr marL="285750" indent="-285750">
              <a:buFont typeface="Arial" panose="020B0604020202020204" pitchFamily="34" charset="0"/>
              <a:buChar char="•"/>
            </a:pPr>
            <a:r>
              <a:rPr lang="da-DK" sz="1800" dirty="0">
                <a:solidFill>
                  <a:schemeClr val="bg1"/>
                </a:solidFill>
                <a:latin typeface="Times New Roman" panose="02020603050405020304" pitchFamily="18" charset="0"/>
                <a:cs typeface="Times New Roman" panose="02020603050405020304" pitchFamily="18" charset="0"/>
              </a:rPr>
              <a:t>Arealer med etablerede vådområder</a:t>
            </a:r>
            <a:r>
              <a:rPr lang="da-DK" dirty="0">
                <a:solidFill>
                  <a:schemeClr val="bg1"/>
                </a:solidFill>
                <a:latin typeface="Times New Roman" panose="02020603050405020304" pitchFamily="18" charset="0"/>
                <a:cs typeface="Times New Roman" panose="02020603050405020304" pitchFamily="18" charset="0"/>
              </a:rPr>
              <a:t> eller </a:t>
            </a:r>
            <a:r>
              <a:rPr lang="da-DK" sz="1800" dirty="0">
                <a:solidFill>
                  <a:schemeClr val="bg1"/>
                </a:solidFill>
                <a:latin typeface="Times New Roman" panose="02020603050405020304" pitchFamily="18" charset="0"/>
                <a:cs typeface="Times New Roman" panose="02020603050405020304" pitchFamily="18" charset="0"/>
              </a:rPr>
              <a:t>skov</a:t>
            </a:r>
          </a:p>
          <a:p>
            <a:pPr marL="285750" indent="-285750">
              <a:buFont typeface="Arial" panose="020B0604020202020204" pitchFamily="34" charset="0"/>
              <a:buChar char="•"/>
            </a:pPr>
            <a:r>
              <a:rPr lang="da-DK" dirty="0">
                <a:solidFill>
                  <a:schemeClr val="bg1"/>
                </a:solidFill>
                <a:latin typeface="Times New Roman" panose="02020603050405020304" pitchFamily="18" charset="0"/>
                <a:cs typeface="Times New Roman" panose="02020603050405020304" pitchFamily="18" charset="0"/>
              </a:rPr>
              <a:t>Allerede </a:t>
            </a:r>
            <a:r>
              <a:rPr lang="da-DK" sz="1800" dirty="0">
                <a:solidFill>
                  <a:schemeClr val="bg1"/>
                </a:solidFill>
                <a:latin typeface="Times New Roman" panose="02020603050405020304" pitchFamily="18" charset="0"/>
                <a:cs typeface="Times New Roman" panose="02020603050405020304" pitchFamily="18" charset="0"/>
              </a:rPr>
              <a:t>ekstensiverede områder </a:t>
            </a:r>
          </a:p>
          <a:p>
            <a:endParaRPr lang="da-DK" dirty="0"/>
          </a:p>
        </p:txBody>
      </p:sp>
    </p:spTree>
    <p:extLst>
      <p:ext uri="{BB962C8B-B14F-4D97-AF65-F5344CB8AC3E}">
        <p14:creationId xmlns:p14="http://schemas.microsoft.com/office/powerpoint/2010/main" val="4058907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00AF1-A246-79B0-4BD8-3891BA86470F}"/>
              </a:ext>
            </a:extLst>
          </p:cNvPr>
          <p:cNvSpPr>
            <a:spLocks noGrp="1"/>
          </p:cNvSpPr>
          <p:nvPr>
            <p:ph type="title"/>
          </p:nvPr>
        </p:nvSpPr>
        <p:spPr>
          <a:xfrm>
            <a:off x="253458" y="511844"/>
            <a:ext cx="9543405" cy="1188720"/>
          </a:xfrm>
        </p:spPr>
        <p:txBody>
          <a:bodyPr>
            <a:normAutofit/>
          </a:bodyPr>
          <a:lstStyle/>
          <a:p>
            <a:r>
              <a:rPr lang="da-DK" sz="3600" dirty="0">
                <a:solidFill>
                  <a:schemeClr val="tx1">
                    <a:lumMod val="85000"/>
                    <a:lumOff val="15000"/>
                  </a:schemeClr>
                </a:solidFill>
                <a:latin typeface="Times New Roman" panose="02020603050405020304" pitchFamily="18" charset="0"/>
                <a:cs typeface="Times New Roman" panose="02020603050405020304" pitchFamily="18" charset="0"/>
              </a:rPr>
              <a:t>7. Dagsorden for næste møde og mødedatoer </a:t>
            </a:r>
          </a:p>
        </p:txBody>
      </p:sp>
      <p:sp>
        <p:nvSpPr>
          <p:cNvPr id="3" name="Pladsholder til indhold 2">
            <a:extLst>
              <a:ext uri="{FF2B5EF4-FFF2-40B4-BE49-F238E27FC236}">
                <a16:creationId xmlns:a16="http://schemas.microsoft.com/office/drawing/2014/main" id="{9CFA812A-49F7-9E58-F28B-BCCCBCDF664A}"/>
              </a:ext>
            </a:extLst>
          </p:cNvPr>
          <p:cNvSpPr>
            <a:spLocks noGrp="1"/>
          </p:cNvSpPr>
          <p:nvPr>
            <p:ph idx="1"/>
          </p:nvPr>
        </p:nvSpPr>
        <p:spPr>
          <a:xfrm>
            <a:off x="340759" y="2051883"/>
            <a:ext cx="8591479" cy="3812929"/>
          </a:xfrm>
        </p:spPr>
        <p:txBody>
          <a:bodyPr anchor="ctr">
            <a:normAutofit/>
          </a:bodyPr>
          <a:lstStyle/>
          <a:p>
            <a:pPr marL="0" lvl="0" indent="0">
              <a:lnSpc>
                <a:spcPct val="107000"/>
              </a:lnSpc>
              <a:buNone/>
            </a:pPr>
            <a:endParaRPr lang="da-DK" sz="1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200000"/>
              </a:lnSpc>
              <a:buNone/>
            </a:pPr>
            <a:r>
              <a:rPr lang="da-DK" sz="2000" b="1" kern="100" dirty="0">
                <a:effectLst/>
                <a:latin typeface="Times New Roman" panose="02020603050405020304" pitchFamily="18" charset="0"/>
                <a:ea typeface="Calibri" panose="020F0502020204030204" pitchFamily="34" charset="0"/>
                <a:cs typeface="Times New Roman" panose="02020603050405020304" pitchFamily="18" charset="0"/>
              </a:rPr>
              <a:t>Forslag til mødedatoer for 2025</a:t>
            </a:r>
          </a:p>
          <a:p>
            <a:pPr lvl="0"/>
            <a:r>
              <a:rPr lang="da-DK" sz="1800" dirty="0">
                <a:effectLst/>
                <a:latin typeface="Times New Roman" panose="02020603050405020304" pitchFamily="18" charset="0"/>
                <a:ea typeface="Times New Roman" panose="02020603050405020304" pitchFamily="18" charset="0"/>
                <a:cs typeface="Times New Roman" panose="02020603050405020304" pitchFamily="18" charset="0"/>
              </a:rPr>
              <a:t>1. april kl. 09:00-13:00</a:t>
            </a:r>
            <a:endParaRPr lang="da-DK" sz="1800" dirty="0">
              <a:effectLst/>
              <a:latin typeface="Times New Roman" panose="02020603050405020304" pitchFamily="18" charset="0"/>
              <a:ea typeface="Aptos" panose="020B0004020202020204" pitchFamily="34" charset="0"/>
              <a:cs typeface="Times New Roman" panose="02020603050405020304" pitchFamily="18" charset="0"/>
            </a:endParaRPr>
          </a:p>
          <a:p>
            <a:pPr lvl="0"/>
            <a:r>
              <a:rPr lang="da-DK" sz="1800" dirty="0">
                <a:effectLst/>
                <a:latin typeface="Times New Roman" panose="02020603050405020304" pitchFamily="18" charset="0"/>
                <a:ea typeface="Times New Roman" panose="02020603050405020304" pitchFamily="18" charset="0"/>
                <a:cs typeface="Times New Roman" panose="02020603050405020304" pitchFamily="18" charset="0"/>
              </a:rPr>
              <a:t>6. maj kl. 09:00-13:00</a:t>
            </a:r>
            <a:endParaRPr lang="da-DK" sz="1800" dirty="0">
              <a:effectLst/>
              <a:latin typeface="Times New Roman" panose="02020603050405020304" pitchFamily="18" charset="0"/>
              <a:ea typeface="Aptos" panose="020B0004020202020204" pitchFamily="34" charset="0"/>
              <a:cs typeface="Times New Roman" panose="02020603050405020304" pitchFamily="18" charset="0"/>
            </a:endParaRPr>
          </a:p>
          <a:p>
            <a:pPr lvl="0"/>
            <a:r>
              <a:rPr lang="da-DK" sz="1800" dirty="0">
                <a:effectLst/>
                <a:latin typeface="Times New Roman" panose="02020603050405020304" pitchFamily="18" charset="0"/>
                <a:ea typeface="Times New Roman" panose="02020603050405020304" pitchFamily="18" charset="0"/>
                <a:cs typeface="Times New Roman" panose="02020603050405020304" pitchFamily="18" charset="0"/>
              </a:rPr>
              <a:t>17. juni kl. 09:00-13:00</a:t>
            </a:r>
            <a:endParaRPr lang="da-DK" sz="1800" dirty="0">
              <a:effectLst/>
              <a:latin typeface="Times New Roman" panose="02020603050405020304" pitchFamily="18" charset="0"/>
              <a:ea typeface="Aptos" panose="020B0004020202020204" pitchFamily="34" charset="0"/>
              <a:cs typeface="Times New Roman" panose="02020603050405020304" pitchFamily="18" charset="0"/>
            </a:endParaRPr>
          </a:p>
          <a:p>
            <a:pPr lvl="0"/>
            <a:r>
              <a:rPr lang="da-DK" sz="1800" dirty="0">
                <a:effectLst/>
                <a:latin typeface="Times New Roman" panose="02020603050405020304" pitchFamily="18" charset="0"/>
                <a:ea typeface="Times New Roman" panose="02020603050405020304" pitchFamily="18" charset="0"/>
                <a:cs typeface="Times New Roman" panose="02020603050405020304" pitchFamily="18" charset="0"/>
              </a:rPr>
              <a:t>2. september kl. 09:00-13:00</a:t>
            </a:r>
            <a:endParaRPr lang="da-DK" sz="1800" dirty="0">
              <a:effectLst/>
              <a:latin typeface="Times New Roman" panose="02020603050405020304" pitchFamily="18" charset="0"/>
              <a:ea typeface="Aptos" panose="020B0004020202020204" pitchFamily="34" charset="0"/>
              <a:cs typeface="Times New Roman" panose="02020603050405020304" pitchFamily="18" charset="0"/>
            </a:endParaRPr>
          </a:p>
          <a:p>
            <a:pPr lvl="0"/>
            <a:r>
              <a:rPr lang="da-DK" sz="1800" dirty="0">
                <a:effectLst/>
                <a:latin typeface="Times New Roman" panose="02020603050405020304" pitchFamily="18" charset="0"/>
                <a:ea typeface="Times New Roman" panose="02020603050405020304" pitchFamily="18" charset="0"/>
                <a:cs typeface="Times New Roman" panose="02020603050405020304" pitchFamily="18" charset="0"/>
              </a:rPr>
              <a:t>7. oktober kl. 09:00-13:00 </a:t>
            </a:r>
            <a:endParaRPr lang="da-DK" sz="18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da-DK"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7" name="Billede 6" descr="Et billede, der indeholder plante, blomst, orkidé, Landplante&#10;&#10;Indhold genereret af kunstig intelligens kan være forkert.">
            <a:extLst>
              <a:ext uri="{FF2B5EF4-FFF2-40B4-BE49-F238E27FC236}">
                <a16:creationId xmlns:a16="http://schemas.microsoft.com/office/drawing/2014/main" id="{F926BDFB-8366-D021-6112-1C94D9440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538" y="0"/>
            <a:ext cx="3857625" cy="6858000"/>
          </a:xfrm>
          <a:prstGeom prst="rect">
            <a:avLst/>
          </a:prstGeom>
        </p:spPr>
      </p:pic>
    </p:spTree>
    <p:extLst>
      <p:ext uri="{BB962C8B-B14F-4D97-AF65-F5344CB8AC3E}">
        <p14:creationId xmlns:p14="http://schemas.microsoft.com/office/powerpoint/2010/main" val="500807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B47C7-F951-B146-8616-C046D027FAC1}"/>
              </a:ext>
            </a:extLst>
          </p:cNvPr>
          <p:cNvSpPr>
            <a:spLocks noGrp="1"/>
          </p:cNvSpPr>
          <p:nvPr>
            <p:ph type="title"/>
          </p:nvPr>
        </p:nvSpPr>
        <p:spPr>
          <a:xfrm>
            <a:off x="1674689" y="2531552"/>
            <a:ext cx="9133725" cy="1188720"/>
          </a:xfrm>
        </p:spPr>
        <p:txBody>
          <a:bodyPr>
            <a:noAutofit/>
          </a:bodyPr>
          <a:lstStyle/>
          <a:p>
            <a:r>
              <a:rPr lang="da-DK" sz="13000" b="1" dirty="0">
                <a:solidFill>
                  <a:schemeClr val="tx1">
                    <a:lumMod val="85000"/>
                    <a:lumOff val="15000"/>
                  </a:schemeClr>
                </a:solidFill>
                <a:latin typeface="Times New Roman" panose="02020603050405020304" pitchFamily="18" charset="0"/>
                <a:cs typeface="Times New Roman" panose="02020603050405020304" pitchFamily="18" charset="0"/>
              </a:rPr>
              <a:t>8. Eventuelt</a:t>
            </a:r>
          </a:p>
        </p:txBody>
      </p:sp>
    </p:spTree>
    <p:extLst>
      <p:ext uri="{BB962C8B-B14F-4D97-AF65-F5344CB8AC3E}">
        <p14:creationId xmlns:p14="http://schemas.microsoft.com/office/powerpoint/2010/main" val="324105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descr="Et billede, der indeholder udendørs, græs, sky, natur&#10;&#10;Indhold genereret af kunstig intelligens kan være forkert.">
            <a:extLst>
              <a:ext uri="{FF2B5EF4-FFF2-40B4-BE49-F238E27FC236}">
                <a16:creationId xmlns:a16="http://schemas.microsoft.com/office/drawing/2014/main" id="{EFB2BC6C-4965-35DE-BD95-99B968186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438"/>
            <a:ext cx="12192000" cy="6858000"/>
          </a:xfrm>
          <a:prstGeom prst="rect">
            <a:avLst/>
          </a:prstGeom>
        </p:spPr>
      </p:pic>
      <p:sp>
        <p:nvSpPr>
          <p:cNvPr id="2" name="Titel 1">
            <a:extLst>
              <a:ext uri="{FF2B5EF4-FFF2-40B4-BE49-F238E27FC236}">
                <a16:creationId xmlns:a16="http://schemas.microsoft.com/office/drawing/2014/main" id="{74FDC53F-8943-9004-0996-1166C10E67CE}"/>
              </a:ext>
            </a:extLst>
          </p:cNvPr>
          <p:cNvSpPr>
            <a:spLocks noGrp="1"/>
          </p:cNvSpPr>
          <p:nvPr>
            <p:ph type="title"/>
          </p:nvPr>
        </p:nvSpPr>
        <p:spPr>
          <a:xfrm>
            <a:off x="1137034" y="609597"/>
            <a:ext cx="9392421" cy="1330841"/>
          </a:xfrm>
        </p:spPr>
        <p:txBody>
          <a:bodyPr>
            <a:normAutofit/>
          </a:bodyPr>
          <a:lstStyle/>
          <a:p>
            <a:r>
              <a:rPr lang="da-DK" sz="3600" dirty="0">
                <a:latin typeface="Times New Roman" panose="02020603050405020304" pitchFamily="18" charset="0"/>
                <a:cs typeface="Times New Roman" panose="02020603050405020304" pitchFamily="18" charset="0"/>
              </a:rPr>
              <a:t>2. Præsentation af opgaven i den lokale trepart </a:t>
            </a:r>
            <a:br>
              <a:rPr lang="da-DK" sz="3700" dirty="0">
                <a:latin typeface="Times New Roman" panose="02020603050405020304" pitchFamily="18" charset="0"/>
                <a:cs typeface="Times New Roman" panose="02020603050405020304" pitchFamily="18" charset="0"/>
              </a:rPr>
            </a:br>
            <a:r>
              <a:rPr lang="da-DK" sz="2800" dirty="0">
                <a:latin typeface="Times New Roman" panose="02020603050405020304" pitchFamily="18" charset="0"/>
                <a:cs typeface="Times New Roman" panose="02020603050405020304" pitchFamily="18" charset="0"/>
              </a:rPr>
              <a:t>v/Signe Nørrung Balezantis</a:t>
            </a:r>
          </a:p>
        </p:txBody>
      </p:sp>
    </p:spTree>
    <p:extLst>
      <p:ext uri="{BB962C8B-B14F-4D97-AF65-F5344CB8AC3E}">
        <p14:creationId xmlns:p14="http://schemas.microsoft.com/office/powerpoint/2010/main" val="208235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354F86A4-4607-4499-BCDC-186F9A26C4F9}"/>
              </a:ext>
            </a:extLst>
          </p:cNvPr>
          <p:cNvGraphicFramePr>
            <a:graphicFrameLocks noGrp="1"/>
          </p:cNvGraphicFramePr>
          <p:nvPr>
            <p:ph idx="1"/>
            <p:extLst>
              <p:ext uri="{D42A27DB-BD31-4B8C-83A1-F6EECF244321}">
                <p14:modId xmlns:p14="http://schemas.microsoft.com/office/powerpoint/2010/main" val="1425049865"/>
              </p:ext>
            </p:extLst>
          </p:nvPr>
        </p:nvGraphicFramePr>
        <p:xfrm>
          <a:off x="2939999" y="1373563"/>
          <a:ext cx="631200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593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descr="Et billede, der indeholder udendørs, vand, genspejling, Vandressourcer&#10;&#10;Indhold genereret af kunstig intelligens kan være forkert.">
            <a:extLst>
              <a:ext uri="{FF2B5EF4-FFF2-40B4-BE49-F238E27FC236}">
                <a16:creationId xmlns:a16="http://schemas.microsoft.com/office/drawing/2014/main" id="{9C558815-1C2D-49F5-B162-9A9CC212C151}"/>
              </a:ext>
            </a:extLst>
          </p:cNvPr>
          <p:cNvPicPr>
            <a:picLocks noChangeAspect="1"/>
          </p:cNvPicPr>
          <p:nvPr/>
        </p:nvPicPr>
        <p:blipFill>
          <a:blip r:embed="rId2">
            <a:extLst>
              <a:ext uri="{28A0092B-C50C-407E-A947-70E740481C1C}">
                <a14:useLocalDpi xmlns:a14="http://schemas.microsoft.com/office/drawing/2010/main" val="0"/>
              </a:ext>
            </a:extLst>
          </a:blip>
          <a:srcRect t="28025" b="46543"/>
          <a:stretch/>
        </p:blipFill>
        <p:spPr>
          <a:xfrm rot="10800000">
            <a:off x="0" y="4532488"/>
            <a:ext cx="12192000" cy="2325512"/>
          </a:xfrm>
          <a:prstGeom prst="rect">
            <a:avLst/>
          </a:prstGeom>
        </p:spPr>
      </p:pic>
      <p:sp>
        <p:nvSpPr>
          <p:cNvPr id="14" name="Tekstfelt 13">
            <a:extLst>
              <a:ext uri="{FF2B5EF4-FFF2-40B4-BE49-F238E27FC236}">
                <a16:creationId xmlns:a16="http://schemas.microsoft.com/office/drawing/2014/main" id="{2995F45D-B77A-09AA-33BC-ECDB96C6AA6F}"/>
              </a:ext>
            </a:extLst>
          </p:cNvPr>
          <p:cNvSpPr txBox="1"/>
          <p:nvPr/>
        </p:nvSpPr>
        <p:spPr>
          <a:xfrm>
            <a:off x="7950200" y="1083733"/>
            <a:ext cx="2937934" cy="4576637"/>
          </a:xfrm>
          <a:prstGeom prst="rect">
            <a:avLst/>
          </a:prstGeom>
          <a:solidFill>
            <a:schemeClr val="bg1"/>
          </a:solidFill>
          <a:ln>
            <a:solidFill>
              <a:schemeClr val="tx1"/>
            </a:solidFill>
          </a:ln>
        </p:spPr>
        <p:txBody>
          <a:bodyPr wrap="square" rtlCol="0">
            <a:spAutoFit/>
          </a:bodyPr>
          <a:lstStyle/>
          <a:p>
            <a:pPr marR="0" lvl="0" fontAlgn="auto">
              <a:lnSpc>
                <a:spcPct val="90000"/>
              </a:lnSpc>
              <a:spcBef>
                <a:spcPts val="0"/>
              </a:spcBef>
              <a:spcAft>
                <a:spcPts val="600"/>
              </a:spcAft>
              <a:buClrTx/>
              <a:buSzTx/>
              <a:tabLst/>
              <a:defRPr/>
            </a:pPr>
            <a:r>
              <a:rPr lang="en-US" sz="1600" b="1" dirty="0" err="1">
                <a:latin typeface="Times New Roman" panose="02020603050405020304" pitchFamily="18" charset="0"/>
                <a:cs typeface="Times New Roman" panose="02020603050405020304" pitchFamily="18" charset="0"/>
              </a:rPr>
              <a:t>Danmarks</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Grønne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Arealfond</a:t>
            </a:r>
            <a:r>
              <a:rPr lang="en-US" sz="1600" b="1" dirty="0">
                <a:latin typeface="Times New Roman" panose="02020603050405020304" pitchFamily="18" charset="0"/>
                <a:cs typeface="Times New Roman" panose="02020603050405020304" pitchFamily="18" charset="0"/>
              </a:rPr>
              <a:t> </a:t>
            </a:r>
            <a:endParaRPr lang="da-DK" sz="1600" b="0" i="0" strike="noStrike" baseline="0" dirty="0">
              <a:solidFill>
                <a:srgbClr val="000000"/>
              </a:solidFill>
              <a:latin typeface="Times New Roman" panose="02020603050405020304" pitchFamily="18" charset="0"/>
              <a:cs typeface="Times New Roman" panose="02020603050405020304" pitchFamily="18" charset="0"/>
            </a:endParaRPr>
          </a:p>
          <a:p>
            <a:endParaRPr lang="da-DK" sz="1600" b="0" i="0" u="none" strike="noStrike" baseline="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b="0" i="0" u="none" strike="noStrike" baseline="0" dirty="0">
                <a:solidFill>
                  <a:srgbClr val="000000"/>
                </a:solidFill>
                <a:latin typeface="Times New Roman" panose="02020603050405020304" pitchFamily="18" charset="0"/>
                <a:cs typeface="Times New Roman" panose="02020603050405020304" pitchFamily="18" charset="0"/>
              </a:rPr>
              <a:t>Støtte til udtagning af 140.000 hektar kulstofrige lavbundsjorde</a:t>
            </a:r>
          </a:p>
          <a:p>
            <a:endParaRPr lang="da-DK" sz="1600" b="0" i="0" u="none" strike="noStrike" baseline="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b="0" i="0" u="none" strike="noStrike" baseline="0" dirty="0">
                <a:solidFill>
                  <a:srgbClr val="000000"/>
                </a:solidFill>
                <a:latin typeface="Times New Roman" panose="02020603050405020304" pitchFamily="18" charset="0"/>
                <a:cs typeface="Times New Roman" panose="02020603050405020304" pitchFamily="18" charset="0"/>
              </a:rPr>
              <a:t>Støtte til øvrig arealomlægning, herunder vådområder og ekstensivering</a:t>
            </a:r>
          </a:p>
          <a:p>
            <a:r>
              <a:rPr lang="da-DK" sz="1600" b="0" i="0" u="none" strike="noStrike" baseline="0" dirty="0">
                <a:solidFill>
                  <a:srgbClr val="000000"/>
                </a:solidFill>
                <a:latin typeface="Times New Roman" panose="02020603050405020304" pitchFamily="18" charset="0"/>
                <a:cs typeface="Times New Roman" panose="02020603050405020304" pitchFamily="18" charset="0"/>
              </a:rPr>
              <a:t> </a:t>
            </a:r>
            <a:endParaRPr lang="da-DK"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b="0" i="0" u="none" strike="noStrike" baseline="0" dirty="0">
                <a:solidFill>
                  <a:srgbClr val="000000"/>
                </a:solidFill>
                <a:latin typeface="Times New Roman" panose="02020603050405020304" pitchFamily="18" charset="0"/>
                <a:cs typeface="Times New Roman" panose="02020603050405020304" pitchFamily="18" charset="0"/>
              </a:rPr>
              <a:t>Strategisk jordopkøb, herunder med henblik på bl.a. kvælstofreduktioner og jordfordeling </a:t>
            </a:r>
          </a:p>
          <a:p>
            <a:pPr marL="285750" indent="-285750">
              <a:buFont typeface="Arial" panose="020B0604020202020204" pitchFamily="34" charset="0"/>
              <a:buChar char="•"/>
            </a:pPr>
            <a:endParaRPr lang="da-DK" sz="16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b="0" i="0" u="none" strike="noStrike" baseline="0" dirty="0">
                <a:latin typeface="Times New Roman" panose="02020603050405020304" pitchFamily="18" charset="0"/>
                <a:cs typeface="Times New Roman" panose="02020603050405020304" pitchFamily="18" charset="0"/>
              </a:rPr>
              <a:t>Støtte til rejsning af 250.000 hektar ny skov frem mod 2045</a:t>
            </a:r>
          </a:p>
        </p:txBody>
      </p:sp>
      <p:sp>
        <p:nvSpPr>
          <p:cNvPr id="16" name="Tekstfelt 15">
            <a:extLst>
              <a:ext uri="{FF2B5EF4-FFF2-40B4-BE49-F238E27FC236}">
                <a16:creationId xmlns:a16="http://schemas.microsoft.com/office/drawing/2014/main" id="{6CE94942-F25C-69DC-A4F8-2E3532DF8A05}"/>
              </a:ext>
            </a:extLst>
          </p:cNvPr>
          <p:cNvSpPr txBox="1"/>
          <p:nvPr/>
        </p:nvSpPr>
        <p:spPr>
          <a:xfrm>
            <a:off x="635000" y="1083733"/>
            <a:ext cx="2937934" cy="2862322"/>
          </a:xfrm>
          <a:prstGeom prst="rect">
            <a:avLst/>
          </a:prstGeom>
          <a:noFill/>
          <a:ln>
            <a:solidFill>
              <a:schemeClr val="tx1"/>
            </a:solidFill>
          </a:ln>
        </p:spPr>
        <p:txBody>
          <a:bodyPr wrap="square" rtlCol="0">
            <a:spAutoFit/>
          </a:bodyPr>
          <a:lstStyle/>
          <a:p>
            <a:pPr marL="0" indent="0">
              <a:buNone/>
            </a:pPr>
            <a:r>
              <a:rPr lang="da-DK" sz="1600" b="1" dirty="0">
                <a:latin typeface="Times New Roman" panose="02020603050405020304" pitchFamily="18" charset="0"/>
                <a:cs typeface="Times New Roman" panose="02020603050405020304" pitchFamily="18" charset="0"/>
              </a:rPr>
              <a:t>Formål</a:t>
            </a:r>
          </a:p>
          <a:p>
            <a:pPr marL="0" indent="0">
              <a:buNone/>
            </a:pPr>
            <a:endParaRPr lang="da-DK"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Nedbringe CO2 udledningen i henhold til Klimaloven og Landbrugsaftalen</a:t>
            </a:r>
          </a:p>
          <a:p>
            <a:endParaRPr lang="da-DK"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Opnå god økologisk tilstand i fjorde og farvande</a:t>
            </a:r>
          </a:p>
          <a:p>
            <a:endParaRPr lang="da-DK"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Give mere plads til naturen</a:t>
            </a:r>
          </a:p>
          <a:p>
            <a:endParaRPr lang="da-DK"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Opnå en bedre biodiversitet</a:t>
            </a:r>
          </a:p>
        </p:txBody>
      </p:sp>
      <p:sp>
        <p:nvSpPr>
          <p:cNvPr id="17" name="Pil: højre 16">
            <a:extLst>
              <a:ext uri="{FF2B5EF4-FFF2-40B4-BE49-F238E27FC236}">
                <a16:creationId xmlns:a16="http://schemas.microsoft.com/office/drawing/2014/main" id="{96EB867D-0BD4-C06D-8E1B-47BD42C8E2DC}"/>
              </a:ext>
            </a:extLst>
          </p:cNvPr>
          <p:cNvSpPr/>
          <p:nvPr/>
        </p:nvSpPr>
        <p:spPr>
          <a:xfrm>
            <a:off x="3699934" y="1989665"/>
            <a:ext cx="465666" cy="626533"/>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il: højre 17">
            <a:extLst>
              <a:ext uri="{FF2B5EF4-FFF2-40B4-BE49-F238E27FC236}">
                <a16:creationId xmlns:a16="http://schemas.microsoft.com/office/drawing/2014/main" id="{97E7C84A-1D04-E5F2-2A9E-8007A8DFEFF8}"/>
              </a:ext>
            </a:extLst>
          </p:cNvPr>
          <p:cNvSpPr/>
          <p:nvPr/>
        </p:nvSpPr>
        <p:spPr>
          <a:xfrm>
            <a:off x="7357534" y="1989666"/>
            <a:ext cx="465666" cy="626533"/>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F66F63A3-944D-A510-2605-C87B6DE43FBD}"/>
              </a:ext>
            </a:extLst>
          </p:cNvPr>
          <p:cNvSpPr txBox="1"/>
          <p:nvPr/>
        </p:nvSpPr>
        <p:spPr>
          <a:xfrm>
            <a:off x="4292600" y="1083733"/>
            <a:ext cx="2937934" cy="3847207"/>
          </a:xfrm>
          <a:prstGeom prst="rect">
            <a:avLst/>
          </a:prstGeom>
          <a:solidFill>
            <a:schemeClr val="bg1"/>
          </a:solidFill>
          <a:ln>
            <a:solidFill>
              <a:schemeClr val="tx1"/>
            </a:solidFill>
          </a:ln>
        </p:spPr>
        <p:txBody>
          <a:bodyPr wrap="square" rtlCol="0">
            <a:spAutoFit/>
          </a:bodyPr>
          <a:lstStyle/>
          <a:p>
            <a:pPr marL="0" indent="0">
              <a:buNone/>
            </a:pPr>
            <a:r>
              <a:rPr lang="da-DK" sz="1600" b="1" dirty="0">
                <a:latin typeface="Times New Roman" panose="02020603050405020304" pitchFamily="18" charset="0"/>
                <a:cs typeface="Times New Roman" panose="02020603050405020304" pitchFamily="18" charset="0"/>
              </a:rPr>
              <a:t>Nationale indsatsmål</a:t>
            </a:r>
          </a:p>
          <a:p>
            <a:endParaRPr lang="da-DK"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Udtage 140.000 hektar lavbundjord </a:t>
            </a:r>
          </a:p>
          <a:p>
            <a:pPr marL="285750" indent="-285750">
              <a:buFont typeface="Arial" panose="020B0604020202020204" pitchFamily="34" charset="0"/>
              <a:buChar char="•"/>
            </a:pPr>
            <a:endParaRPr lang="da-DK"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Nedbringe den årlige kvælstofudledning på landsplan med 13.780 ton</a:t>
            </a:r>
          </a:p>
          <a:p>
            <a:endParaRPr lang="da-DK" sz="1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Rejse 250.000 hektar skov</a:t>
            </a:r>
          </a:p>
          <a:p>
            <a:endParaRPr lang="da-DK"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600" dirty="0">
                <a:latin typeface="Times New Roman" panose="02020603050405020304" pitchFamily="18" charset="0"/>
                <a:cs typeface="Times New Roman" panose="02020603050405020304" pitchFamily="18" charset="0"/>
              </a:rPr>
              <a:t>Opnåelse af 20 % beskyttet natur og hvor muligt strengt beskyttet natur</a:t>
            </a:r>
          </a:p>
          <a:p>
            <a:pPr marL="285750" indent="-285750">
              <a:buFont typeface="Arial" panose="020B0604020202020204" pitchFamily="34" charset="0"/>
              <a:buChar char="•"/>
            </a:pPr>
            <a:endParaRPr lang="da-DK"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a-DK" sz="1600" dirty="0">
              <a:latin typeface="Times New Roman" panose="02020603050405020304" pitchFamily="18" charset="0"/>
              <a:cs typeface="Times New Roman" panose="02020603050405020304" pitchFamily="18" charset="0"/>
            </a:endParaRPr>
          </a:p>
        </p:txBody>
      </p:sp>
      <p:sp>
        <p:nvSpPr>
          <p:cNvPr id="24" name="Rektangel 23">
            <a:extLst>
              <a:ext uri="{FF2B5EF4-FFF2-40B4-BE49-F238E27FC236}">
                <a16:creationId xmlns:a16="http://schemas.microsoft.com/office/drawing/2014/main" id="{E93686AC-A662-4AED-6C95-BBC99AB06DC5}"/>
              </a:ext>
            </a:extLst>
          </p:cNvPr>
          <p:cNvSpPr/>
          <p:nvPr/>
        </p:nvSpPr>
        <p:spPr>
          <a:xfrm>
            <a:off x="4489807" y="1582220"/>
            <a:ext cx="2547991" cy="155139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0484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C0D1F33E-2DD2-6902-8BEB-3523855DE004}"/>
              </a:ext>
            </a:extLst>
          </p:cNvPr>
          <p:cNvGraphicFramePr/>
          <p:nvPr>
            <p:extLst>
              <p:ext uri="{D42A27DB-BD31-4B8C-83A1-F6EECF244321}">
                <p14:modId xmlns:p14="http://schemas.microsoft.com/office/powerpoint/2010/main" val="2482441265"/>
              </p:ext>
            </p:extLst>
          </p:nvPr>
        </p:nvGraphicFramePr>
        <p:xfrm>
          <a:off x="2741200" y="987292"/>
          <a:ext cx="6906517" cy="5362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felt 3">
            <a:extLst>
              <a:ext uri="{FF2B5EF4-FFF2-40B4-BE49-F238E27FC236}">
                <a16:creationId xmlns:a16="http://schemas.microsoft.com/office/drawing/2014/main" id="{0CE23181-B2D5-F152-CC18-9C09652524B1}"/>
              </a:ext>
            </a:extLst>
          </p:cNvPr>
          <p:cNvSpPr txBox="1"/>
          <p:nvPr/>
        </p:nvSpPr>
        <p:spPr>
          <a:xfrm>
            <a:off x="3556971" y="123352"/>
            <a:ext cx="4190250" cy="646331"/>
          </a:xfrm>
          <a:prstGeom prst="rect">
            <a:avLst/>
          </a:prstGeom>
          <a:noFill/>
        </p:spPr>
        <p:txBody>
          <a:bodyPr wrap="none" rtlCol="0">
            <a:spAutoFit/>
          </a:bodyPr>
          <a:lstStyle/>
          <a:p>
            <a:r>
              <a:rPr lang="da-DK" sz="3600" dirty="0">
                <a:latin typeface="Times New Roman" panose="02020603050405020304" pitchFamily="18" charset="0"/>
                <a:cs typeface="Times New Roman" panose="02020603050405020304" pitchFamily="18" charset="0"/>
              </a:rPr>
              <a:t>National organisering</a:t>
            </a:r>
          </a:p>
        </p:txBody>
      </p:sp>
    </p:spTree>
    <p:extLst>
      <p:ext uri="{BB962C8B-B14F-4D97-AF65-F5344CB8AC3E}">
        <p14:creationId xmlns:p14="http://schemas.microsoft.com/office/powerpoint/2010/main" val="137034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tekst, kort, atlas&#10;&#10;Automatisk genereret beskrivelse">
            <a:extLst>
              <a:ext uri="{FF2B5EF4-FFF2-40B4-BE49-F238E27FC236}">
                <a16:creationId xmlns:a16="http://schemas.microsoft.com/office/drawing/2014/main" id="{A40DEAED-785F-CD97-C9D0-386B7E8D7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900773" cy="6926890"/>
          </a:xfrm>
          <a:prstGeom prst="rect">
            <a:avLst/>
          </a:prstGeom>
        </p:spPr>
      </p:pic>
      <p:sp>
        <p:nvSpPr>
          <p:cNvPr id="4" name="Tekstfelt 3">
            <a:extLst>
              <a:ext uri="{FF2B5EF4-FFF2-40B4-BE49-F238E27FC236}">
                <a16:creationId xmlns:a16="http://schemas.microsoft.com/office/drawing/2014/main" id="{18AE6A6C-D5A5-3980-79BC-6F17E0F1D704}"/>
              </a:ext>
            </a:extLst>
          </p:cNvPr>
          <p:cNvSpPr txBox="1"/>
          <p:nvPr/>
        </p:nvSpPr>
        <p:spPr>
          <a:xfrm>
            <a:off x="5692739" y="1474708"/>
            <a:ext cx="5341706" cy="41041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nSpc>
                <a:spcPct val="90000"/>
              </a:lnSpc>
              <a:spcAft>
                <a:spcPts val="600"/>
              </a:spcAft>
            </a:pPr>
            <a:r>
              <a:rPr lang="en-US" sz="2400" b="1" u="sng" dirty="0" err="1">
                <a:latin typeface="Times New Roman" panose="02020603050405020304" pitchFamily="18" charset="0"/>
                <a:cs typeface="Times New Roman" panose="02020603050405020304" pitchFamily="18" charset="0"/>
              </a:rPr>
              <a:t>Treparter</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og</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grupperinger</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Danmark</a:t>
            </a:r>
            <a:endParaRPr lang="en-US" sz="2400" b="1" u="sng"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2400" b="1" u="sng" dirty="0">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23 </a:t>
            </a:r>
            <a:r>
              <a:rPr lang="en-US" sz="2400" dirty="0" err="1">
                <a:latin typeface="Times New Roman" panose="02020603050405020304" pitchFamily="18" charset="0"/>
                <a:cs typeface="Times New Roman" panose="02020603050405020304" pitchFamily="18" charset="0"/>
              </a:rPr>
              <a:t>lokale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treparter</a:t>
            </a:r>
            <a:r>
              <a:rPr lang="en-US" sz="2400" dirty="0">
                <a:latin typeface="Times New Roman" panose="02020603050405020304" pitchFamily="18" charset="0"/>
                <a:cs typeface="Times New Roman" panose="02020603050405020304" pitchFamily="18" charset="0"/>
              </a:rPr>
              <a:t> </a:t>
            </a:r>
          </a:p>
          <a:p>
            <a:pPr marL="342900"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grupperinger</a:t>
            </a:r>
            <a:endParaRPr lang="en-US" sz="2400" dirty="0">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lnSpc>
                <a:spcPct val="90000"/>
              </a:lnSpc>
              <a:spcAft>
                <a:spcPts val="600"/>
              </a:spcAft>
            </a:pPr>
            <a:r>
              <a:rPr lang="en-US" sz="2400" b="1" u="sng" dirty="0" err="1">
                <a:latin typeface="Times New Roman" panose="02020603050405020304" pitchFamily="18" charset="0"/>
                <a:cs typeface="Times New Roman" panose="02020603050405020304" pitchFamily="18" charset="0"/>
              </a:rPr>
              <a:t>Treparter</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og</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grupperinger</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på</a:t>
            </a:r>
            <a:r>
              <a:rPr lang="en-US" sz="2400" b="1" u="sng" dirty="0">
                <a:latin typeface="Times New Roman" panose="02020603050405020304" pitchFamily="18" charset="0"/>
                <a:cs typeface="Times New Roman" panose="02020603050405020304" pitchFamily="18" charset="0"/>
              </a:rPr>
              <a:t> Fyn</a:t>
            </a:r>
          </a:p>
          <a:p>
            <a:pPr>
              <a:lnSpc>
                <a:spcPct val="90000"/>
              </a:lnSpc>
              <a:spcAft>
                <a:spcPts val="600"/>
              </a:spcAft>
            </a:pPr>
            <a:endParaRPr lang="en-US" sz="2400" b="1" u="sng" dirty="0">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lokale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treparter</a:t>
            </a:r>
            <a:r>
              <a:rPr lang="en-US" sz="2400" dirty="0">
                <a:latin typeface="Times New Roman" panose="02020603050405020304" pitchFamily="18" charset="0"/>
                <a:cs typeface="Times New Roman" panose="02020603050405020304" pitchFamily="18" charset="0"/>
              </a:rPr>
              <a:t> </a:t>
            </a:r>
          </a:p>
          <a:p>
            <a:pPr marL="342900"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grupperinger</a:t>
            </a:r>
            <a:endParaRPr lang="en-US" sz="2400" dirty="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1400" b="1"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65083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AFD4A9A-E2D7-1D40-B7CD-D803A9E70704}"/>
              </a:ext>
            </a:extLst>
          </p:cNvPr>
          <p:cNvSpPr/>
          <p:nvPr/>
        </p:nvSpPr>
        <p:spPr>
          <a:xfrm>
            <a:off x="2963329" y="1109133"/>
            <a:ext cx="1964267" cy="745066"/>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Ministerium for Grøn Trepart </a:t>
            </a:r>
          </a:p>
        </p:txBody>
      </p:sp>
      <p:sp>
        <p:nvSpPr>
          <p:cNvPr id="5" name="Rektangel 4">
            <a:extLst>
              <a:ext uri="{FF2B5EF4-FFF2-40B4-BE49-F238E27FC236}">
                <a16:creationId xmlns:a16="http://schemas.microsoft.com/office/drawing/2014/main" id="{9664CDCD-5DEF-E64E-6C4C-2D10074A0013}"/>
              </a:ext>
            </a:extLst>
          </p:cNvPr>
          <p:cNvSpPr/>
          <p:nvPr/>
        </p:nvSpPr>
        <p:spPr>
          <a:xfrm>
            <a:off x="2963329" y="2298701"/>
            <a:ext cx="1964267" cy="745066"/>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Politik Forum for Arealudtag</a:t>
            </a:r>
          </a:p>
        </p:txBody>
      </p:sp>
      <p:sp>
        <p:nvSpPr>
          <p:cNvPr id="6" name="Rektangel 5">
            <a:extLst>
              <a:ext uri="{FF2B5EF4-FFF2-40B4-BE49-F238E27FC236}">
                <a16:creationId xmlns:a16="http://schemas.microsoft.com/office/drawing/2014/main" id="{98FC89C3-242E-CDAF-AF61-A22B422A2EBF}"/>
              </a:ext>
            </a:extLst>
          </p:cNvPr>
          <p:cNvSpPr/>
          <p:nvPr/>
        </p:nvSpPr>
        <p:spPr>
          <a:xfrm>
            <a:off x="2963330" y="3488269"/>
            <a:ext cx="1964267" cy="745066"/>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Styregruppe for Arealudtag</a:t>
            </a:r>
          </a:p>
        </p:txBody>
      </p:sp>
      <p:sp>
        <p:nvSpPr>
          <p:cNvPr id="7" name="Rektangel 6">
            <a:extLst>
              <a:ext uri="{FF2B5EF4-FFF2-40B4-BE49-F238E27FC236}">
                <a16:creationId xmlns:a16="http://schemas.microsoft.com/office/drawing/2014/main" id="{EFFB654F-7ACB-1BA0-77F2-2EA6400D628E}"/>
              </a:ext>
            </a:extLst>
          </p:cNvPr>
          <p:cNvSpPr/>
          <p:nvPr/>
        </p:nvSpPr>
        <p:spPr>
          <a:xfrm>
            <a:off x="2963331" y="4631268"/>
            <a:ext cx="1964267" cy="745066"/>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Task Force for Arealudtag </a:t>
            </a:r>
          </a:p>
        </p:txBody>
      </p:sp>
      <p:sp>
        <p:nvSpPr>
          <p:cNvPr id="8" name="Rektangel 7">
            <a:extLst>
              <a:ext uri="{FF2B5EF4-FFF2-40B4-BE49-F238E27FC236}">
                <a16:creationId xmlns:a16="http://schemas.microsoft.com/office/drawing/2014/main" id="{D76FB144-F2F2-DD28-F760-625C0B4A1CD0}"/>
              </a:ext>
            </a:extLst>
          </p:cNvPr>
          <p:cNvSpPr/>
          <p:nvPr/>
        </p:nvSpPr>
        <p:spPr>
          <a:xfrm>
            <a:off x="6375400" y="1676400"/>
            <a:ext cx="4495800" cy="745066"/>
          </a:xfrm>
          <a:prstGeom prst="rect">
            <a:avLst/>
          </a:prstGeom>
          <a:solidFill>
            <a:schemeClr val="accent6">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Kommunalbestyrelser </a:t>
            </a:r>
          </a:p>
        </p:txBody>
      </p:sp>
      <p:sp>
        <p:nvSpPr>
          <p:cNvPr id="9" name="Rektangel 8">
            <a:extLst>
              <a:ext uri="{FF2B5EF4-FFF2-40B4-BE49-F238E27FC236}">
                <a16:creationId xmlns:a16="http://schemas.microsoft.com/office/drawing/2014/main" id="{F5DDF0C5-BBF6-D7F0-A187-EEC0BFD99F62}"/>
              </a:ext>
            </a:extLst>
          </p:cNvPr>
          <p:cNvSpPr/>
          <p:nvPr/>
        </p:nvSpPr>
        <p:spPr>
          <a:xfrm>
            <a:off x="8906933" y="4605872"/>
            <a:ext cx="1964267" cy="745066"/>
          </a:xfrm>
          <a:prstGeom prst="rect">
            <a:avLst/>
          </a:prstGeom>
          <a:solidFill>
            <a:schemeClr val="accent6">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Sekretariat </a:t>
            </a:r>
          </a:p>
        </p:txBody>
      </p:sp>
      <p:sp>
        <p:nvSpPr>
          <p:cNvPr id="10" name="Rektangel 9">
            <a:extLst>
              <a:ext uri="{FF2B5EF4-FFF2-40B4-BE49-F238E27FC236}">
                <a16:creationId xmlns:a16="http://schemas.microsoft.com/office/drawing/2014/main" id="{0B64308E-02F4-5044-3550-4BB0C740DE48}"/>
              </a:ext>
            </a:extLst>
          </p:cNvPr>
          <p:cNvSpPr/>
          <p:nvPr/>
        </p:nvSpPr>
        <p:spPr>
          <a:xfrm>
            <a:off x="6375400" y="4631268"/>
            <a:ext cx="1964267" cy="745066"/>
          </a:xfrm>
          <a:prstGeom prst="rect">
            <a:avLst/>
          </a:prstGeom>
          <a:solidFill>
            <a:schemeClr val="accent6">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Teknikergrupper</a:t>
            </a:r>
          </a:p>
        </p:txBody>
      </p:sp>
      <p:sp>
        <p:nvSpPr>
          <p:cNvPr id="11" name="Rektangel 10">
            <a:extLst>
              <a:ext uri="{FF2B5EF4-FFF2-40B4-BE49-F238E27FC236}">
                <a16:creationId xmlns:a16="http://schemas.microsoft.com/office/drawing/2014/main" id="{68082171-5C79-71D0-7401-A7BFB468D82D}"/>
              </a:ext>
            </a:extLst>
          </p:cNvPr>
          <p:cNvSpPr/>
          <p:nvPr/>
        </p:nvSpPr>
        <p:spPr>
          <a:xfrm>
            <a:off x="8906933" y="3115736"/>
            <a:ext cx="1964267" cy="745066"/>
          </a:xfrm>
          <a:prstGeom prst="rect">
            <a:avLst/>
          </a:prstGeom>
          <a:solidFill>
            <a:schemeClr val="accent6">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Kystvandråd </a:t>
            </a:r>
          </a:p>
          <a:p>
            <a:pPr algn="ctr"/>
            <a:r>
              <a:rPr lang="da-DK" dirty="0">
                <a:latin typeface="Times New Roman" panose="02020603050405020304" pitchFamily="18" charset="0"/>
                <a:cs typeface="Times New Roman" panose="02020603050405020304" pitchFamily="18" charset="0"/>
              </a:rPr>
              <a:t>(kan ansøges)</a:t>
            </a:r>
          </a:p>
        </p:txBody>
      </p:sp>
      <p:sp>
        <p:nvSpPr>
          <p:cNvPr id="12" name="Rektangel 11">
            <a:extLst>
              <a:ext uri="{FF2B5EF4-FFF2-40B4-BE49-F238E27FC236}">
                <a16:creationId xmlns:a16="http://schemas.microsoft.com/office/drawing/2014/main" id="{E44555AB-5FF5-C5C7-4610-49F46ED2F94E}"/>
              </a:ext>
            </a:extLst>
          </p:cNvPr>
          <p:cNvSpPr/>
          <p:nvPr/>
        </p:nvSpPr>
        <p:spPr>
          <a:xfrm>
            <a:off x="6375400" y="3115736"/>
            <a:ext cx="1964267" cy="745066"/>
          </a:xfrm>
          <a:prstGeom prst="rect">
            <a:avLst/>
          </a:prstGeom>
          <a:solidFill>
            <a:schemeClr val="accent6">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Lokale Treparter </a:t>
            </a:r>
          </a:p>
        </p:txBody>
      </p:sp>
      <p:sp>
        <p:nvSpPr>
          <p:cNvPr id="13" name="Rektangel 12">
            <a:extLst>
              <a:ext uri="{FF2B5EF4-FFF2-40B4-BE49-F238E27FC236}">
                <a16:creationId xmlns:a16="http://schemas.microsoft.com/office/drawing/2014/main" id="{AE322103-8F85-2698-1A61-59BF93119EC1}"/>
              </a:ext>
            </a:extLst>
          </p:cNvPr>
          <p:cNvSpPr/>
          <p:nvPr/>
        </p:nvSpPr>
        <p:spPr>
          <a:xfrm>
            <a:off x="338666" y="4631268"/>
            <a:ext cx="1964267" cy="745066"/>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Times New Roman" panose="02020603050405020304" pitchFamily="18" charset="0"/>
                <a:cs typeface="Times New Roman" panose="02020603050405020304" pitchFamily="18" charset="0"/>
              </a:rPr>
              <a:t>Arbejdsgruppe for Arealudtag </a:t>
            </a:r>
          </a:p>
        </p:txBody>
      </p:sp>
      <p:cxnSp>
        <p:nvCxnSpPr>
          <p:cNvPr id="15" name="Lige forbindelse 14">
            <a:extLst>
              <a:ext uri="{FF2B5EF4-FFF2-40B4-BE49-F238E27FC236}">
                <a16:creationId xmlns:a16="http://schemas.microsoft.com/office/drawing/2014/main" id="{2B655EAA-7E8D-E602-1918-D83522D6F5F3}"/>
              </a:ext>
            </a:extLst>
          </p:cNvPr>
          <p:cNvCxnSpPr>
            <a:stCxn id="12" idx="0"/>
          </p:cNvCxnSpPr>
          <p:nvPr/>
        </p:nvCxnSpPr>
        <p:spPr>
          <a:xfrm flipH="1" flipV="1">
            <a:off x="7357533" y="2421466"/>
            <a:ext cx="1" cy="694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67A8751F-2205-C0BD-3208-A17F7A3D3DAD}"/>
              </a:ext>
            </a:extLst>
          </p:cNvPr>
          <p:cNvCxnSpPr/>
          <p:nvPr/>
        </p:nvCxnSpPr>
        <p:spPr>
          <a:xfrm flipH="1" flipV="1">
            <a:off x="9889065" y="2446866"/>
            <a:ext cx="1" cy="694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5C1662FA-C803-2277-D494-44A1B9C2398D}"/>
              </a:ext>
            </a:extLst>
          </p:cNvPr>
          <p:cNvCxnSpPr>
            <a:cxnSpLocks/>
            <a:stCxn id="10" idx="0"/>
          </p:cNvCxnSpPr>
          <p:nvPr/>
        </p:nvCxnSpPr>
        <p:spPr>
          <a:xfrm flipH="1" flipV="1">
            <a:off x="7357533" y="3860802"/>
            <a:ext cx="1" cy="770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E82B0B1C-DEAF-F176-DE9D-16964279B7BA}"/>
              </a:ext>
            </a:extLst>
          </p:cNvPr>
          <p:cNvCxnSpPr>
            <a:cxnSpLocks/>
          </p:cNvCxnSpPr>
          <p:nvPr/>
        </p:nvCxnSpPr>
        <p:spPr>
          <a:xfrm flipH="1" flipV="1">
            <a:off x="8339666" y="3784606"/>
            <a:ext cx="567267" cy="846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0379D0A-5F76-4752-4968-855E1F3C5D94}"/>
              </a:ext>
            </a:extLst>
          </p:cNvPr>
          <p:cNvCxnSpPr>
            <a:cxnSpLocks/>
            <a:stCxn id="12" idx="3"/>
          </p:cNvCxnSpPr>
          <p:nvPr/>
        </p:nvCxnSpPr>
        <p:spPr>
          <a:xfrm flipV="1">
            <a:off x="8339667" y="3475569"/>
            <a:ext cx="567264" cy="12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EC16916D-4E7A-FAD7-FC01-A5773CB8BE29}"/>
              </a:ext>
            </a:extLst>
          </p:cNvPr>
          <p:cNvCxnSpPr>
            <a:cxnSpLocks/>
            <a:stCxn id="12" idx="1"/>
            <a:endCxn id="7" idx="3"/>
          </p:cNvCxnSpPr>
          <p:nvPr/>
        </p:nvCxnSpPr>
        <p:spPr>
          <a:xfrm flipH="1">
            <a:off x="4927598" y="3488269"/>
            <a:ext cx="1447802" cy="15155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5D6DDF1B-B52F-9A08-97E4-78DE28E090F9}"/>
              </a:ext>
            </a:extLst>
          </p:cNvPr>
          <p:cNvCxnSpPr>
            <a:cxnSpLocks/>
            <a:stCxn id="10" idx="3"/>
            <a:endCxn id="9" idx="1"/>
          </p:cNvCxnSpPr>
          <p:nvPr/>
        </p:nvCxnSpPr>
        <p:spPr>
          <a:xfrm flipV="1">
            <a:off x="8339667" y="4978405"/>
            <a:ext cx="567266" cy="253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D96C0A75-5CC8-5E37-6596-41D6D6D7FF8E}"/>
              </a:ext>
            </a:extLst>
          </p:cNvPr>
          <p:cNvCxnSpPr>
            <a:cxnSpLocks/>
          </p:cNvCxnSpPr>
          <p:nvPr/>
        </p:nvCxnSpPr>
        <p:spPr>
          <a:xfrm flipH="1" flipV="1">
            <a:off x="3945464" y="4223061"/>
            <a:ext cx="1" cy="3979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D4BCE761-B393-F4C6-EF1D-2C541BC2D9CD}"/>
              </a:ext>
            </a:extLst>
          </p:cNvPr>
          <p:cNvCxnSpPr>
            <a:cxnSpLocks/>
            <a:stCxn id="6" idx="0"/>
          </p:cNvCxnSpPr>
          <p:nvPr/>
        </p:nvCxnSpPr>
        <p:spPr>
          <a:xfrm flipH="1" flipV="1">
            <a:off x="3945461" y="3040368"/>
            <a:ext cx="3" cy="4479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82A7953A-04B7-8B9B-D187-70AD920E94DB}"/>
              </a:ext>
            </a:extLst>
          </p:cNvPr>
          <p:cNvCxnSpPr>
            <a:cxnSpLocks/>
            <a:stCxn id="5" idx="0"/>
          </p:cNvCxnSpPr>
          <p:nvPr/>
        </p:nvCxnSpPr>
        <p:spPr>
          <a:xfrm flipH="1" flipV="1">
            <a:off x="3945460" y="1825400"/>
            <a:ext cx="3" cy="473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4136E035-0749-0EC4-904D-F5D536616704}"/>
              </a:ext>
            </a:extLst>
          </p:cNvPr>
          <p:cNvCxnSpPr>
            <a:cxnSpLocks/>
            <a:stCxn id="7" idx="1"/>
            <a:endCxn id="13" idx="3"/>
          </p:cNvCxnSpPr>
          <p:nvPr/>
        </p:nvCxnSpPr>
        <p:spPr>
          <a:xfrm flipH="1">
            <a:off x="2302933" y="5003801"/>
            <a:ext cx="6603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26345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iel blå">
  <a:themeElements>
    <a:clrScheme name="Brugerdefineret 1">
      <a:dk1>
        <a:srgbClr val="000000"/>
      </a:dk1>
      <a:lt1>
        <a:srgbClr val="FFFFFF"/>
      </a:lt1>
      <a:dk2>
        <a:srgbClr val="003764"/>
      </a:dk2>
      <a:lt2>
        <a:srgbClr val="FFFFFF"/>
      </a:lt2>
      <a:accent1>
        <a:srgbClr val="3A574F"/>
      </a:accent1>
      <a:accent2>
        <a:srgbClr val="763840"/>
      </a:accent2>
      <a:accent3>
        <a:srgbClr val="4F2C57"/>
      </a:accent3>
      <a:accent4>
        <a:srgbClr val="666666"/>
      </a:accent4>
      <a:accent5>
        <a:srgbClr val="C88A23"/>
      </a:accent5>
      <a:accent6>
        <a:srgbClr val="3E5D87"/>
      </a:accent6>
      <a:hlink>
        <a:srgbClr val="003764"/>
      </a:hlink>
      <a:folHlink>
        <a:srgbClr val="003764"/>
      </a:folHlink>
    </a:clrScheme>
    <a:fontScheme name="Odense Kommune">
      <a:majorFont>
        <a:latin typeface="Oswa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nse Kommune - PowerPoint skabelon 01-2024 DK WT.pptx" id="{3D57361E-0C10-491A-9C6C-79F999914C90}" vid="{86553400-C60A-4224-A04F-1A0EF64A048C}"/>
    </a:ext>
  </a:extLst>
</a:theme>
</file>

<file path=ppt/theme/theme3.xml><?xml version="1.0" encoding="utf-8"?>
<a:theme xmlns:a="http://schemas.openxmlformats.org/drawingml/2006/main" name="Facet">
  <a:themeElements>
    <a:clrScheme name="Grø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Office-tema">
  <a:themeElements>
    <a:clrScheme name="Grø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31668</TotalTime>
  <Words>2396</Words>
  <Application>Microsoft Office PowerPoint</Application>
  <PresentationFormat>Widescreen</PresentationFormat>
  <Paragraphs>426</Paragraphs>
  <Slides>37</Slides>
  <Notes>18</Notes>
  <HiddenSlides>0</HiddenSlides>
  <MMClips>0</MMClips>
  <ScaleCrop>false</ScaleCrop>
  <HeadingPairs>
    <vt:vector size="6" baseType="variant">
      <vt:variant>
        <vt:lpstr>Benyttede skrifttyper</vt:lpstr>
      </vt:variant>
      <vt:variant>
        <vt:i4>15</vt:i4>
      </vt:variant>
      <vt:variant>
        <vt:lpstr>Tema</vt:lpstr>
      </vt:variant>
      <vt:variant>
        <vt:i4>4</vt:i4>
      </vt:variant>
      <vt:variant>
        <vt:lpstr>Slidetitler</vt:lpstr>
      </vt:variant>
      <vt:variant>
        <vt:i4>37</vt:i4>
      </vt:variant>
    </vt:vector>
  </HeadingPairs>
  <TitlesOfParts>
    <vt:vector size="56" baseType="lpstr">
      <vt:lpstr>Aptos</vt:lpstr>
      <vt:lpstr>Aptos Display</vt:lpstr>
      <vt:lpstr>Aptos Narrow</vt:lpstr>
      <vt:lpstr>Arial</vt:lpstr>
      <vt:lpstr>Calibri</vt:lpstr>
      <vt:lpstr>Calibri Light</vt:lpstr>
      <vt:lpstr>Cormorant Garamond Office</vt:lpstr>
      <vt:lpstr>Cormorant Garamond Office (Overskrifter)</vt:lpstr>
      <vt:lpstr>Oswald</vt:lpstr>
      <vt:lpstr>Spartan Office</vt:lpstr>
      <vt:lpstr>Spartan Office (Tekst)</vt:lpstr>
      <vt:lpstr>Times New Roman</vt:lpstr>
      <vt:lpstr>Trebuchet MS</vt:lpstr>
      <vt:lpstr>Wingdings</vt:lpstr>
      <vt:lpstr>Wingdings 3</vt:lpstr>
      <vt:lpstr>Office-tema</vt:lpstr>
      <vt:lpstr>Officiel blå</vt:lpstr>
      <vt:lpstr>Facet</vt:lpstr>
      <vt:lpstr>1_Office-tema</vt:lpstr>
      <vt:lpstr>Dagsorden</vt:lpstr>
      <vt:lpstr>1. Velkomst og præsentation   </vt:lpstr>
      <vt:lpstr>PowerPoint-præsentation</vt:lpstr>
      <vt:lpstr>2. Præsentation af opgaven i den lokale trepart  v/Signe Nørrung Balezantis</vt:lpstr>
      <vt:lpstr>PowerPoint-præsentation</vt:lpstr>
      <vt:lpstr>PowerPoint-præsentation</vt:lpstr>
      <vt:lpstr>PowerPoint-præsentation</vt:lpstr>
      <vt:lpstr>PowerPoint-præsentation</vt:lpstr>
      <vt:lpstr>PowerPoint-præsentation</vt:lpstr>
      <vt:lpstr>PowerPoint-præsentation</vt:lpstr>
      <vt:lpstr>3. KOMPONENT workshop  v/Alice Holmberg og Louise Angelo</vt:lpstr>
      <vt:lpstr>PowerPoint-præsentation</vt:lpstr>
      <vt:lpstr>PowerPoint-præsentation</vt:lpstr>
      <vt:lpstr>Rammesætning   Stol på processen!  Læn dig ind i opgaverne med alt, hvad du kan  Sæt dine tanker fri  Glem alt om partier, kommunegrænser, igangværende forhandlinger, gamle diskussioner og andet, der bøvler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4. Konstituering</vt:lpstr>
      <vt:lpstr>5. Vedtagelse af kommissorium </vt:lpstr>
      <vt:lpstr>Frokost</vt:lpstr>
      <vt:lpstr>6. Principper for arealomlægning v/sekretariatet </vt:lpstr>
      <vt:lpstr>PowerPoint-præsentation</vt:lpstr>
      <vt:lpstr>7. Dagsorden for næste møde og mødedatoer </vt:lpstr>
      <vt:lpstr>8. Eventuelt</vt:lpstr>
    </vt:vector>
  </TitlesOfParts>
  <Company>Kerteminde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Velkomst og mødeplan</dc:title>
  <dc:creator>Signe Nørrung Balezantis</dc:creator>
  <cp:lastModifiedBy>Signe Nørrung Balezantis</cp:lastModifiedBy>
  <cp:revision>64</cp:revision>
  <dcterms:created xsi:type="dcterms:W3CDTF">2025-02-12T12:39:58Z</dcterms:created>
  <dcterms:modified xsi:type="dcterms:W3CDTF">2025-03-16T11:52:35Z</dcterms:modified>
</cp:coreProperties>
</file>